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9" r:id="rId5"/>
    <p:sldId id="291" r:id="rId6"/>
    <p:sldId id="260" r:id="rId7"/>
    <p:sldId id="293" r:id="rId8"/>
    <p:sldId id="277" r:id="rId9"/>
    <p:sldId id="292" r:id="rId10"/>
    <p:sldId id="273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BFD"/>
    <a:srgbClr val="F5FAFD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181" autoAdjust="0"/>
    <p:restoredTop sz="94660"/>
  </p:normalViewPr>
  <p:slideViewPr>
    <p:cSldViewPr snapToGrid="0">
      <p:cViewPr>
        <p:scale>
          <a:sx n="66" d="100"/>
          <a:sy n="66" d="100"/>
        </p:scale>
        <p:origin x="1068" y="7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GIF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3"/>
            <a:ext cx="12192002" cy="6858003"/>
          </a:xfrm>
          <a:prstGeom prst="rect">
            <a:avLst/>
          </a:prstGeom>
          <a:solidFill>
            <a:srgbClr val="FDF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715602" y="4926839"/>
            <a:ext cx="5340435" cy="4603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r"/>
            <a:r>
              <a:rPr lang="zh-CN" altLang="en-US" sz="2400">
                <a:solidFill>
                  <a:srgbClr val="74757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演示</a:t>
            </a:r>
            <a:r>
              <a:rPr lang="zh-CN" altLang="en-US" sz="2400">
                <a:solidFill>
                  <a:srgbClr val="74757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人：王</a:t>
            </a:r>
            <a:r>
              <a:rPr lang="zh-CN" altLang="en-US" sz="2400">
                <a:solidFill>
                  <a:srgbClr val="74757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泽坤</a:t>
            </a:r>
            <a:endParaRPr lang="zh-CN" altLang="en-US" sz="2400">
              <a:solidFill>
                <a:srgbClr val="74757F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588000" y="2282190"/>
            <a:ext cx="55949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>
                <a:solidFill>
                  <a:srgbClr val="74757F"/>
                </a:solidFill>
                <a:latin typeface="Century Gothic" panose="020B0502020202020204" pitchFamily="34" charset="0"/>
                <a:cs typeface="DokChampa" panose="020B0502040204020203" pitchFamily="34" charset="-34"/>
              </a:rPr>
              <a:t>深度</a:t>
            </a:r>
            <a:r>
              <a:rPr lang="zh-CN" altLang="en-US" sz="6000">
                <a:solidFill>
                  <a:srgbClr val="74757F"/>
                </a:solidFill>
                <a:latin typeface="Century Gothic" panose="020B0502020202020204" pitchFamily="34" charset="0"/>
                <a:cs typeface="DokChampa" panose="020B0502040204020203" pitchFamily="34" charset="-34"/>
              </a:rPr>
              <a:t>学习</a:t>
            </a:r>
            <a:endParaRPr lang="zh-CN" altLang="en-US" sz="6000">
              <a:solidFill>
                <a:srgbClr val="74757F"/>
              </a:solidFill>
              <a:latin typeface="Century Gothic" panose="020B0502020202020204" pitchFamily="34" charset="0"/>
              <a:cs typeface="DokChampa" panose="020B0502040204020203" pitchFamily="34" charset="-34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7" t="60877" r="10488" b="2331"/>
          <a:stretch>
            <a:fillRect/>
          </a:stretch>
        </p:blipFill>
        <p:spPr>
          <a:xfrm rot="16200000">
            <a:off x="-634905" y="634901"/>
            <a:ext cx="6858003" cy="5588193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42588" y="561915"/>
            <a:ext cx="1912399" cy="9233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zh-CN" altLang="en-US" sz="5400">
                <a:solidFill>
                  <a:srgbClr val="74757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目录</a:t>
            </a:r>
            <a:endParaRPr lang="zh-CN" altLang="en-US" sz="5400">
              <a:solidFill>
                <a:srgbClr val="74757F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427982" y="2466776"/>
            <a:ext cx="2982389" cy="42989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2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《机器学习》</a:t>
            </a:r>
            <a:r>
              <a:rPr lang="en-US" altLang="zh-CN" sz="2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(</a:t>
            </a:r>
            <a:r>
              <a:rPr lang="zh-CN" altLang="en-US" sz="2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周志华</a:t>
            </a:r>
            <a:r>
              <a:rPr lang="en-US" altLang="zh-CN" sz="2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)</a:t>
            </a:r>
            <a:endParaRPr lang="en-US" altLang="zh-CN" sz="22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427982" y="3329936"/>
            <a:ext cx="2982389" cy="42989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sz="2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  <a:sym typeface="+mn-ea"/>
              </a:rPr>
              <a:t> </a:t>
            </a:r>
            <a:r>
              <a:rPr lang="zh-CN" altLang="en-US" sz="2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  <a:sym typeface="+mn-ea"/>
              </a:rPr>
              <a:t>卷积神经网络</a:t>
            </a:r>
            <a:endParaRPr lang="en-US" altLang="zh-CN" sz="22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427982" y="4218496"/>
            <a:ext cx="2982389" cy="42989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sz="2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  <a:sym typeface="+mn-ea"/>
              </a:rPr>
              <a:t> Tensor Flow 2.0</a:t>
            </a:r>
            <a:endParaRPr lang="zh-CN" altLang="en-US" sz="22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427982" y="5056257"/>
            <a:ext cx="2982389" cy="42989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sz="2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  <a:sym typeface="+mn-ea"/>
              </a:rPr>
              <a:t> </a:t>
            </a:r>
            <a:r>
              <a:rPr lang="zh-CN" altLang="en-US" sz="2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  <a:sym typeface="+mn-ea"/>
              </a:rPr>
              <a:t>项目理解</a:t>
            </a:r>
            <a:endParaRPr lang="zh-CN" altLang="en-US" sz="22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  <a:sym typeface="+mn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766975" y="2457364"/>
            <a:ext cx="661007" cy="52322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sz="28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01.</a:t>
            </a:r>
            <a:endParaRPr lang="zh-CN" altLang="en-US" sz="28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766975" y="3314863"/>
            <a:ext cx="661007" cy="52322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sz="28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02.</a:t>
            </a:r>
            <a:endParaRPr lang="zh-CN" altLang="en-US" sz="28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766975" y="4172362"/>
            <a:ext cx="661007" cy="52322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sz="28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03.</a:t>
            </a:r>
            <a:endParaRPr lang="zh-CN" altLang="en-US" sz="28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766975" y="5029860"/>
            <a:ext cx="661007" cy="52322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sz="28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04.</a:t>
            </a:r>
            <a:endParaRPr lang="zh-CN" altLang="en-US" sz="28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-3"/>
            <a:ext cx="12192002" cy="6858003"/>
          </a:xfrm>
          <a:prstGeom prst="rect">
            <a:avLst/>
          </a:prstGeom>
          <a:solidFill>
            <a:srgbClr val="FDF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1432976" y="4213649"/>
            <a:ext cx="1909214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阿里巴巴普惠体 L" panose="00020600040101010101" pitchFamily="18" charset="-122"/>
                <a:cs typeface="Arial" panose="020B0604020202020204" pitchFamily="34" charset="0"/>
              </a:rPr>
              <a:t>KEY WORDS</a:t>
            </a:r>
            <a:endParaRPr kumimoji="0" lang="zh-CN" altLang="en-US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阿里巴巴普惠体 L" panose="00020600040101010101" pitchFamily="18" charset="-122"/>
              <a:cs typeface="Arial" panose="020B0604020202020204" pitchFamily="34" charset="0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8" t="78504" r="49260" b="2331"/>
          <a:stretch>
            <a:fillRect/>
          </a:stretch>
        </p:blipFill>
        <p:spPr>
          <a:xfrm rot="16200000">
            <a:off x="-108424" y="108420"/>
            <a:ext cx="1434921" cy="1218073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847090" y="360045"/>
            <a:ext cx="4698365" cy="5835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3200">
                <a:solidFill>
                  <a:srgbClr val="74757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卷积神经网络</a:t>
            </a:r>
            <a:r>
              <a:rPr lang="en-US" altLang="zh-CN" sz="3200">
                <a:solidFill>
                  <a:srgbClr val="74757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--</a:t>
            </a:r>
            <a:r>
              <a:rPr lang="zh-CN" altLang="en-US" sz="3200">
                <a:solidFill>
                  <a:srgbClr val="74757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经典</a:t>
            </a:r>
            <a:r>
              <a:rPr lang="zh-CN" altLang="en-US" sz="3200">
                <a:solidFill>
                  <a:srgbClr val="74757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模型</a:t>
            </a:r>
            <a:endParaRPr lang="zh-CN" altLang="en-US" sz="2800">
              <a:solidFill>
                <a:srgbClr val="74757F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433195" y="2034540"/>
            <a:ext cx="1684655" cy="52197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r>
              <a:rPr lang="en-US" sz="28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LeNet-5</a:t>
            </a:r>
            <a:endParaRPr lang="en-US" sz="28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433195" y="3629025"/>
            <a:ext cx="1684655" cy="52197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r>
              <a:rPr lang="en-US" sz="28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AlexNet</a:t>
            </a:r>
            <a:endParaRPr lang="en-US" sz="28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33195" y="5224145"/>
            <a:ext cx="1909445" cy="52197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r>
              <a:rPr lang="en-US" sz="28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VGG-16(19)</a:t>
            </a:r>
            <a:endParaRPr lang="en-US" sz="28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554095" y="2034540"/>
            <a:ext cx="6396990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r>
              <a:rPr lang="zh-CN" altLang="en-US" sz="24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由几组不同卷积核设置下的卷积层和池化层交替连接后，再接全连接层构成的</a:t>
            </a:r>
            <a:endParaRPr lang="zh-CN" altLang="en-US" sz="24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554095" y="3629025"/>
            <a:ext cx="6396990" cy="4603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r>
              <a:rPr lang="zh-CN" altLang="en-US" sz="24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和</a:t>
            </a:r>
            <a:r>
              <a:rPr lang="en-US" altLang="zh-CN" sz="24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LeNet-5</a:t>
            </a:r>
            <a:r>
              <a:rPr lang="zh-CN" altLang="en-US" sz="24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结构相似，充分利用了多</a:t>
            </a:r>
            <a:r>
              <a:rPr lang="en-US" altLang="zh-CN" sz="24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GPU</a:t>
            </a:r>
            <a:r>
              <a:rPr lang="zh-CN" altLang="en-US" sz="24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加速</a:t>
            </a:r>
            <a:endParaRPr lang="zh-CN" altLang="en-US" sz="24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554095" y="5224145"/>
            <a:ext cx="6396990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r>
              <a:rPr lang="zh-CN" altLang="en-US" sz="24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结构更简单，更能关注卷积层，真正的简化了神经网络结构</a:t>
            </a:r>
            <a:endParaRPr lang="zh-CN" altLang="en-US" sz="24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-3"/>
            <a:ext cx="12192002" cy="6858003"/>
          </a:xfrm>
          <a:prstGeom prst="rect">
            <a:avLst/>
          </a:prstGeom>
          <a:solidFill>
            <a:srgbClr val="FDF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1484131" y="2556336"/>
            <a:ext cx="1165860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r>
              <a:rPr lang="en-US" altLang="zh-CN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endParaRPr lang="zh-CN" altLang="en-US" sz="7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432976" y="4213649"/>
            <a:ext cx="1909214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阿里巴巴普惠体 L" panose="00020600040101010101" pitchFamily="18" charset="-122"/>
                <a:cs typeface="Arial" panose="020B0604020202020204" pitchFamily="34" charset="0"/>
              </a:rPr>
              <a:t>KEY WORDS</a:t>
            </a:r>
            <a:endParaRPr kumimoji="0" lang="zh-CN" altLang="en-US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阿里巴巴普惠体 L" panose="00020600040101010101" pitchFamily="18" charset="-122"/>
              <a:cs typeface="Arial" panose="020B0604020202020204" pitchFamily="34" charset="0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8" t="78504" r="49260" b="2331"/>
          <a:stretch>
            <a:fillRect/>
          </a:stretch>
        </p:blipFill>
        <p:spPr>
          <a:xfrm rot="16200000">
            <a:off x="-108424" y="108420"/>
            <a:ext cx="1434921" cy="1218073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847023" y="359785"/>
            <a:ext cx="3224463" cy="5835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sz="3200">
                <a:solidFill>
                  <a:srgbClr val="74757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CNN </a:t>
            </a:r>
            <a:r>
              <a:rPr lang="en-US" altLang="zh-CN" sz="3200">
                <a:solidFill>
                  <a:srgbClr val="74757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&amp; FC</a:t>
            </a:r>
            <a:endParaRPr lang="en-US" altLang="zh-CN" sz="3200">
              <a:solidFill>
                <a:srgbClr val="74757F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24400" y="1040400"/>
            <a:ext cx="2982389" cy="4603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r>
              <a:rPr lang="en-US" altLang="zh-CN" sz="24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Full Connected</a:t>
            </a:r>
            <a:endParaRPr lang="en-US" altLang="zh-CN" sz="24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</a:endParaRPr>
          </a:p>
        </p:txBody>
      </p:sp>
      <p:pic>
        <p:nvPicPr>
          <p:cNvPr id="3" name="图片 2" descr="Dense_c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2830" y="1800000"/>
            <a:ext cx="5204053" cy="4464000"/>
          </a:xfrm>
          <a:prstGeom prst="rect">
            <a:avLst/>
          </a:prstGeom>
        </p:spPr>
      </p:pic>
      <p:pic>
        <p:nvPicPr>
          <p:cNvPr id="4" name="图片 3" descr="FC_ac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0" y="1800225"/>
            <a:ext cx="5009515" cy="44278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-3"/>
            <a:ext cx="12192002" cy="6858003"/>
          </a:xfrm>
          <a:prstGeom prst="rect">
            <a:avLst/>
          </a:prstGeom>
          <a:solidFill>
            <a:srgbClr val="FDF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The user can perform the presentation on a projector or computer, and the powerpoint can be printed out and made into film</a:t>
            </a:r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4916416" y="5227362"/>
            <a:ext cx="273683" cy="273683"/>
            <a:chOff x="21876282" y="9904013"/>
            <a:chExt cx="553987" cy="553988"/>
          </a:xfrm>
        </p:grpSpPr>
        <p:sp>
          <p:nvSpPr>
            <p:cNvPr id="26" name="Freeform 5"/>
            <p:cNvSpPr/>
            <p:nvPr/>
          </p:nvSpPr>
          <p:spPr>
            <a:xfrm>
              <a:off x="21898222" y="9904013"/>
              <a:ext cx="510108" cy="1864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9059"/>
                  </a:moveTo>
                  <a:lnTo>
                    <a:pt x="10839" y="0"/>
                  </a:lnTo>
                  <a:lnTo>
                    <a:pt x="0" y="19059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905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27" name="Rectangle 6"/>
            <p:cNvSpPr/>
            <p:nvPr/>
          </p:nvSpPr>
          <p:spPr>
            <a:xfrm>
              <a:off x="21876282" y="10397665"/>
              <a:ext cx="553987" cy="6033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28" name="Rectangle 7"/>
            <p:cNvSpPr/>
            <p:nvPr/>
          </p:nvSpPr>
          <p:spPr>
            <a:xfrm>
              <a:off x="21916506" y="10306249"/>
              <a:ext cx="475369" cy="6582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29" name="Rectangle 8"/>
            <p:cNvSpPr/>
            <p:nvPr/>
          </p:nvSpPr>
          <p:spPr>
            <a:xfrm>
              <a:off x="21958557" y="10116101"/>
              <a:ext cx="87762" cy="17003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30" name="Rectangle 9"/>
            <p:cNvSpPr/>
            <p:nvPr/>
          </p:nvSpPr>
          <p:spPr>
            <a:xfrm>
              <a:off x="22262061" y="10116101"/>
              <a:ext cx="85933" cy="17003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31" name="Rectangle 10"/>
            <p:cNvSpPr/>
            <p:nvPr/>
          </p:nvSpPr>
          <p:spPr>
            <a:xfrm>
              <a:off x="22110309" y="10116101"/>
              <a:ext cx="85933" cy="17003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</p:grpSp>
      <p:sp>
        <p:nvSpPr>
          <p:cNvPr id="32" name="Freeform 11"/>
          <p:cNvSpPr/>
          <p:nvPr/>
        </p:nvSpPr>
        <p:spPr>
          <a:xfrm>
            <a:off x="3648905" y="5259879"/>
            <a:ext cx="273682" cy="2520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5308"/>
                </a:moveTo>
                <a:cubicBezTo>
                  <a:pt x="21600" y="4393"/>
                  <a:pt x="20756" y="3661"/>
                  <a:pt x="19913" y="3661"/>
                </a:cubicBezTo>
                <a:cubicBezTo>
                  <a:pt x="2362" y="3661"/>
                  <a:pt x="2362" y="3661"/>
                  <a:pt x="2362" y="3661"/>
                </a:cubicBezTo>
                <a:cubicBezTo>
                  <a:pt x="2362" y="3661"/>
                  <a:pt x="2362" y="3661"/>
                  <a:pt x="2362" y="3661"/>
                </a:cubicBezTo>
                <a:cubicBezTo>
                  <a:pt x="2025" y="3661"/>
                  <a:pt x="1687" y="3112"/>
                  <a:pt x="1687" y="2746"/>
                </a:cubicBezTo>
                <a:cubicBezTo>
                  <a:pt x="1687" y="2197"/>
                  <a:pt x="2025" y="1831"/>
                  <a:pt x="2362" y="1831"/>
                </a:cubicBezTo>
                <a:cubicBezTo>
                  <a:pt x="2362" y="1831"/>
                  <a:pt x="2362" y="1831"/>
                  <a:pt x="2362" y="1831"/>
                </a:cubicBezTo>
                <a:cubicBezTo>
                  <a:pt x="2531" y="1831"/>
                  <a:pt x="19913" y="1831"/>
                  <a:pt x="19913" y="1831"/>
                </a:cubicBezTo>
                <a:cubicBezTo>
                  <a:pt x="20925" y="1831"/>
                  <a:pt x="21600" y="2563"/>
                  <a:pt x="21600" y="3661"/>
                </a:cubicBezTo>
                <a:cubicBezTo>
                  <a:pt x="21600" y="1831"/>
                  <a:pt x="21600" y="1831"/>
                  <a:pt x="21600" y="1831"/>
                </a:cubicBezTo>
                <a:cubicBezTo>
                  <a:pt x="21600" y="915"/>
                  <a:pt x="20925" y="0"/>
                  <a:pt x="19913" y="0"/>
                </a:cubicBezTo>
                <a:cubicBezTo>
                  <a:pt x="2531" y="0"/>
                  <a:pt x="2531" y="0"/>
                  <a:pt x="2531" y="0"/>
                </a:cubicBezTo>
                <a:cubicBezTo>
                  <a:pt x="1181" y="0"/>
                  <a:pt x="0" y="1281"/>
                  <a:pt x="0" y="2746"/>
                </a:cubicBezTo>
                <a:cubicBezTo>
                  <a:pt x="0" y="3112"/>
                  <a:pt x="0" y="21600"/>
                  <a:pt x="0" y="21600"/>
                </a:cubicBezTo>
                <a:cubicBezTo>
                  <a:pt x="19913" y="21600"/>
                  <a:pt x="19913" y="21600"/>
                  <a:pt x="19913" y="21600"/>
                </a:cubicBezTo>
                <a:cubicBezTo>
                  <a:pt x="20925" y="21600"/>
                  <a:pt x="21600" y="20685"/>
                  <a:pt x="21600" y="19769"/>
                </a:cubicBezTo>
                <a:lnTo>
                  <a:pt x="21600" y="5308"/>
                </a:lnTo>
                <a:close/>
                <a:moveTo>
                  <a:pt x="21600" y="8969"/>
                </a:moveTo>
                <a:cubicBezTo>
                  <a:pt x="21600" y="9885"/>
                  <a:pt x="21600" y="9885"/>
                  <a:pt x="21600" y="9885"/>
                </a:cubicBezTo>
                <a:cubicBezTo>
                  <a:pt x="11644" y="9885"/>
                  <a:pt x="11644" y="9885"/>
                  <a:pt x="11644" y="9885"/>
                </a:cubicBezTo>
                <a:cubicBezTo>
                  <a:pt x="11644" y="15376"/>
                  <a:pt x="11644" y="15376"/>
                  <a:pt x="11644" y="15376"/>
                </a:cubicBezTo>
                <a:cubicBezTo>
                  <a:pt x="21600" y="15376"/>
                  <a:pt x="21600" y="15376"/>
                  <a:pt x="21600" y="15376"/>
                </a:cubicBezTo>
                <a:cubicBezTo>
                  <a:pt x="21600" y="16292"/>
                  <a:pt x="21600" y="16292"/>
                  <a:pt x="21600" y="16292"/>
                </a:cubicBezTo>
                <a:cubicBezTo>
                  <a:pt x="21600" y="17024"/>
                  <a:pt x="21600" y="17024"/>
                  <a:pt x="21600" y="17024"/>
                </a:cubicBezTo>
                <a:cubicBezTo>
                  <a:pt x="9956" y="17024"/>
                  <a:pt x="9956" y="17024"/>
                  <a:pt x="9956" y="17024"/>
                </a:cubicBezTo>
                <a:cubicBezTo>
                  <a:pt x="9956" y="8054"/>
                  <a:pt x="9956" y="8054"/>
                  <a:pt x="9956" y="8054"/>
                </a:cubicBezTo>
                <a:cubicBezTo>
                  <a:pt x="21600" y="8054"/>
                  <a:pt x="21600" y="8054"/>
                  <a:pt x="21600" y="8054"/>
                </a:cubicBezTo>
                <a:lnTo>
                  <a:pt x="21600" y="8969"/>
                </a:lnTo>
                <a:close/>
                <a:moveTo>
                  <a:pt x="15356" y="12631"/>
                </a:moveTo>
                <a:cubicBezTo>
                  <a:pt x="15356" y="13363"/>
                  <a:pt x="14681" y="13912"/>
                  <a:pt x="14006" y="13912"/>
                </a:cubicBezTo>
                <a:cubicBezTo>
                  <a:pt x="13331" y="13912"/>
                  <a:pt x="12825" y="13363"/>
                  <a:pt x="12825" y="12631"/>
                </a:cubicBezTo>
                <a:cubicBezTo>
                  <a:pt x="12825" y="11898"/>
                  <a:pt x="13331" y="11349"/>
                  <a:pt x="14006" y="11349"/>
                </a:cubicBezTo>
                <a:cubicBezTo>
                  <a:pt x="14681" y="11349"/>
                  <a:pt x="15356" y="11898"/>
                  <a:pt x="15356" y="12631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/>
        </p:txBody>
      </p:sp>
      <p:grpSp>
        <p:nvGrpSpPr>
          <p:cNvPr id="33" name="组合 32"/>
          <p:cNvGrpSpPr/>
          <p:nvPr/>
        </p:nvGrpSpPr>
        <p:grpSpPr>
          <a:xfrm>
            <a:off x="2389409" y="5227362"/>
            <a:ext cx="273683" cy="273683"/>
            <a:chOff x="21876282" y="8796040"/>
            <a:chExt cx="553987" cy="553988"/>
          </a:xfrm>
        </p:grpSpPr>
        <p:sp>
          <p:nvSpPr>
            <p:cNvPr id="34" name="Rectangle 34"/>
            <p:cNvSpPr/>
            <p:nvPr/>
          </p:nvSpPr>
          <p:spPr>
            <a:xfrm>
              <a:off x="22252920" y="8796040"/>
              <a:ext cx="65821" cy="9141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35" name="Rectangle 35"/>
            <p:cNvSpPr/>
            <p:nvPr/>
          </p:nvSpPr>
          <p:spPr>
            <a:xfrm>
              <a:off x="21989639" y="8796040"/>
              <a:ext cx="63992" cy="9141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36" name="Freeform 36"/>
            <p:cNvSpPr/>
            <p:nvPr/>
          </p:nvSpPr>
          <p:spPr>
            <a:xfrm>
              <a:off x="21876282" y="8843577"/>
              <a:ext cx="553987" cy="5064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36" y="0"/>
                  </a:moveTo>
                  <a:lnTo>
                    <a:pt x="18036" y="2807"/>
                  </a:lnTo>
                  <a:lnTo>
                    <a:pt x="13830" y="2807"/>
                  </a:lnTo>
                  <a:lnTo>
                    <a:pt x="13830" y="0"/>
                  </a:lnTo>
                  <a:lnTo>
                    <a:pt x="7913" y="0"/>
                  </a:lnTo>
                  <a:lnTo>
                    <a:pt x="7913" y="2807"/>
                  </a:lnTo>
                  <a:lnTo>
                    <a:pt x="3564" y="2807"/>
                  </a:lnTo>
                  <a:lnTo>
                    <a:pt x="3564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8036" y="0"/>
                  </a:lnTo>
                  <a:close/>
                  <a:moveTo>
                    <a:pt x="19105" y="18871"/>
                  </a:moveTo>
                  <a:lnTo>
                    <a:pt x="2566" y="18871"/>
                  </a:lnTo>
                  <a:lnTo>
                    <a:pt x="2566" y="5536"/>
                  </a:lnTo>
                  <a:lnTo>
                    <a:pt x="19105" y="5536"/>
                  </a:lnTo>
                  <a:lnTo>
                    <a:pt x="19105" y="18871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37" name="Freeform 37"/>
            <p:cNvSpPr/>
            <p:nvPr/>
          </p:nvSpPr>
          <p:spPr>
            <a:xfrm>
              <a:off x="22002437" y="9042866"/>
              <a:ext cx="142612" cy="1773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164" y="11063"/>
                  </a:moveTo>
                  <a:cubicBezTo>
                    <a:pt x="5891" y="13171"/>
                    <a:pt x="3273" y="15278"/>
                    <a:pt x="1964" y="16332"/>
                  </a:cubicBezTo>
                  <a:cubicBezTo>
                    <a:pt x="655" y="17912"/>
                    <a:pt x="0" y="19493"/>
                    <a:pt x="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16859"/>
                    <a:pt x="21600" y="16859"/>
                    <a:pt x="21600" y="16859"/>
                  </a:cubicBezTo>
                  <a:cubicBezTo>
                    <a:pt x="10473" y="16859"/>
                    <a:pt x="10473" y="16859"/>
                    <a:pt x="10473" y="16859"/>
                  </a:cubicBezTo>
                  <a:cubicBezTo>
                    <a:pt x="11127" y="16332"/>
                    <a:pt x="11782" y="15805"/>
                    <a:pt x="11782" y="15278"/>
                  </a:cubicBezTo>
                  <a:cubicBezTo>
                    <a:pt x="12436" y="15278"/>
                    <a:pt x="13745" y="14751"/>
                    <a:pt x="15055" y="13698"/>
                  </a:cubicBezTo>
                  <a:cubicBezTo>
                    <a:pt x="17673" y="12117"/>
                    <a:pt x="18982" y="11063"/>
                    <a:pt x="20291" y="10010"/>
                  </a:cubicBezTo>
                  <a:cubicBezTo>
                    <a:pt x="20945" y="8956"/>
                    <a:pt x="21600" y="7376"/>
                    <a:pt x="21600" y="6322"/>
                  </a:cubicBezTo>
                  <a:cubicBezTo>
                    <a:pt x="21600" y="4741"/>
                    <a:pt x="20945" y="3688"/>
                    <a:pt x="20291" y="3161"/>
                  </a:cubicBezTo>
                  <a:cubicBezTo>
                    <a:pt x="19636" y="2107"/>
                    <a:pt x="18327" y="1054"/>
                    <a:pt x="17018" y="1054"/>
                  </a:cubicBezTo>
                  <a:cubicBezTo>
                    <a:pt x="15709" y="527"/>
                    <a:pt x="13745" y="0"/>
                    <a:pt x="11127" y="0"/>
                  </a:cubicBezTo>
                  <a:cubicBezTo>
                    <a:pt x="8509" y="0"/>
                    <a:pt x="6545" y="527"/>
                    <a:pt x="5236" y="1054"/>
                  </a:cubicBezTo>
                  <a:cubicBezTo>
                    <a:pt x="3927" y="1580"/>
                    <a:pt x="2618" y="2107"/>
                    <a:pt x="1964" y="3161"/>
                  </a:cubicBezTo>
                  <a:cubicBezTo>
                    <a:pt x="1309" y="3688"/>
                    <a:pt x="655" y="5268"/>
                    <a:pt x="655" y="6849"/>
                  </a:cubicBezTo>
                  <a:cubicBezTo>
                    <a:pt x="7855" y="7376"/>
                    <a:pt x="7855" y="7376"/>
                    <a:pt x="7855" y="7376"/>
                  </a:cubicBezTo>
                  <a:cubicBezTo>
                    <a:pt x="7855" y="6322"/>
                    <a:pt x="8509" y="5268"/>
                    <a:pt x="9164" y="4741"/>
                  </a:cubicBezTo>
                  <a:cubicBezTo>
                    <a:pt x="9164" y="4215"/>
                    <a:pt x="10473" y="4215"/>
                    <a:pt x="11127" y="4215"/>
                  </a:cubicBezTo>
                  <a:cubicBezTo>
                    <a:pt x="11782" y="4215"/>
                    <a:pt x="12436" y="4215"/>
                    <a:pt x="13091" y="4741"/>
                  </a:cubicBezTo>
                  <a:cubicBezTo>
                    <a:pt x="13745" y="5268"/>
                    <a:pt x="14400" y="5795"/>
                    <a:pt x="14400" y="6322"/>
                  </a:cubicBezTo>
                  <a:cubicBezTo>
                    <a:pt x="14400" y="6849"/>
                    <a:pt x="13745" y="7376"/>
                    <a:pt x="13091" y="8429"/>
                  </a:cubicBezTo>
                  <a:cubicBezTo>
                    <a:pt x="12436" y="8956"/>
                    <a:pt x="11127" y="10010"/>
                    <a:pt x="9164" y="11063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38" name="Freeform 38"/>
            <p:cNvSpPr/>
            <p:nvPr/>
          </p:nvSpPr>
          <p:spPr>
            <a:xfrm>
              <a:off x="22161503" y="9042866"/>
              <a:ext cx="142611" cy="1773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27" y="18439"/>
                  </a:moveTo>
                  <a:cubicBezTo>
                    <a:pt x="9818" y="18439"/>
                    <a:pt x="9164" y="17912"/>
                    <a:pt x="8509" y="17385"/>
                  </a:cubicBezTo>
                  <a:cubicBezTo>
                    <a:pt x="7855" y="16859"/>
                    <a:pt x="7855" y="16332"/>
                    <a:pt x="7200" y="15278"/>
                  </a:cubicBezTo>
                  <a:cubicBezTo>
                    <a:pt x="0" y="15805"/>
                    <a:pt x="0" y="15805"/>
                    <a:pt x="0" y="15805"/>
                  </a:cubicBezTo>
                  <a:cubicBezTo>
                    <a:pt x="655" y="17385"/>
                    <a:pt x="1309" y="18439"/>
                    <a:pt x="1964" y="18966"/>
                  </a:cubicBezTo>
                  <a:cubicBezTo>
                    <a:pt x="3273" y="20020"/>
                    <a:pt x="4582" y="20546"/>
                    <a:pt x="5891" y="21073"/>
                  </a:cubicBezTo>
                  <a:cubicBezTo>
                    <a:pt x="7200" y="21600"/>
                    <a:pt x="9164" y="21600"/>
                    <a:pt x="11127" y="21600"/>
                  </a:cubicBezTo>
                  <a:cubicBezTo>
                    <a:pt x="13745" y="21600"/>
                    <a:pt x="15709" y="21600"/>
                    <a:pt x="17018" y="21073"/>
                  </a:cubicBezTo>
                  <a:cubicBezTo>
                    <a:pt x="18327" y="20020"/>
                    <a:pt x="19636" y="19493"/>
                    <a:pt x="20291" y="18439"/>
                  </a:cubicBezTo>
                  <a:cubicBezTo>
                    <a:pt x="21600" y="17385"/>
                    <a:pt x="21600" y="15805"/>
                    <a:pt x="21600" y="14751"/>
                  </a:cubicBezTo>
                  <a:cubicBezTo>
                    <a:pt x="21600" y="13698"/>
                    <a:pt x="21600" y="13171"/>
                    <a:pt x="20945" y="12117"/>
                  </a:cubicBezTo>
                  <a:cubicBezTo>
                    <a:pt x="20291" y="11590"/>
                    <a:pt x="19636" y="11063"/>
                    <a:pt x="18982" y="10537"/>
                  </a:cubicBezTo>
                  <a:cubicBezTo>
                    <a:pt x="18327" y="10537"/>
                    <a:pt x="17673" y="10010"/>
                    <a:pt x="16364" y="10010"/>
                  </a:cubicBezTo>
                  <a:cubicBezTo>
                    <a:pt x="17673" y="9483"/>
                    <a:pt x="18982" y="8429"/>
                    <a:pt x="19636" y="7902"/>
                  </a:cubicBezTo>
                  <a:cubicBezTo>
                    <a:pt x="20291" y="7376"/>
                    <a:pt x="20291" y="6322"/>
                    <a:pt x="20291" y="5268"/>
                  </a:cubicBezTo>
                  <a:cubicBezTo>
                    <a:pt x="20291" y="3688"/>
                    <a:pt x="19636" y="2634"/>
                    <a:pt x="18327" y="1580"/>
                  </a:cubicBezTo>
                  <a:cubicBezTo>
                    <a:pt x="16364" y="527"/>
                    <a:pt x="14400" y="0"/>
                    <a:pt x="10473" y="0"/>
                  </a:cubicBezTo>
                  <a:cubicBezTo>
                    <a:pt x="7855" y="0"/>
                    <a:pt x="5236" y="527"/>
                    <a:pt x="3927" y="1580"/>
                  </a:cubicBezTo>
                  <a:cubicBezTo>
                    <a:pt x="1964" y="2634"/>
                    <a:pt x="1309" y="3688"/>
                    <a:pt x="655" y="5268"/>
                  </a:cubicBezTo>
                  <a:cubicBezTo>
                    <a:pt x="7200" y="6322"/>
                    <a:pt x="7200" y="6322"/>
                    <a:pt x="7200" y="6322"/>
                  </a:cubicBezTo>
                  <a:cubicBezTo>
                    <a:pt x="7855" y="5268"/>
                    <a:pt x="7855" y="4741"/>
                    <a:pt x="8509" y="4215"/>
                  </a:cubicBezTo>
                  <a:cubicBezTo>
                    <a:pt x="9164" y="3688"/>
                    <a:pt x="9818" y="3688"/>
                    <a:pt x="10473" y="3688"/>
                  </a:cubicBezTo>
                  <a:cubicBezTo>
                    <a:pt x="11127" y="3688"/>
                    <a:pt x="11782" y="3688"/>
                    <a:pt x="12436" y="4215"/>
                  </a:cubicBezTo>
                  <a:cubicBezTo>
                    <a:pt x="13091" y="4741"/>
                    <a:pt x="13091" y="5268"/>
                    <a:pt x="13091" y="5795"/>
                  </a:cubicBezTo>
                  <a:cubicBezTo>
                    <a:pt x="13091" y="6322"/>
                    <a:pt x="13091" y="6849"/>
                    <a:pt x="12436" y="7376"/>
                  </a:cubicBezTo>
                  <a:cubicBezTo>
                    <a:pt x="11782" y="7902"/>
                    <a:pt x="11127" y="8429"/>
                    <a:pt x="9818" y="8429"/>
                  </a:cubicBezTo>
                  <a:cubicBezTo>
                    <a:pt x="9818" y="8429"/>
                    <a:pt x="9164" y="8429"/>
                    <a:pt x="9164" y="8429"/>
                  </a:cubicBezTo>
                  <a:cubicBezTo>
                    <a:pt x="8509" y="12117"/>
                    <a:pt x="8509" y="12117"/>
                    <a:pt x="8509" y="12117"/>
                  </a:cubicBezTo>
                  <a:cubicBezTo>
                    <a:pt x="9818" y="12117"/>
                    <a:pt x="10473" y="12117"/>
                    <a:pt x="11127" y="12117"/>
                  </a:cubicBezTo>
                  <a:cubicBezTo>
                    <a:pt x="11782" y="12117"/>
                    <a:pt x="13091" y="12117"/>
                    <a:pt x="13745" y="12644"/>
                  </a:cubicBezTo>
                  <a:cubicBezTo>
                    <a:pt x="14400" y="13171"/>
                    <a:pt x="14400" y="14224"/>
                    <a:pt x="14400" y="15278"/>
                  </a:cubicBezTo>
                  <a:cubicBezTo>
                    <a:pt x="14400" y="15805"/>
                    <a:pt x="14400" y="16859"/>
                    <a:pt x="13745" y="17385"/>
                  </a:cubicBezTo>
                  <a:cubicBezTo>
                    <a:pt x="13091" y="17912"/>
                    <a:pt x="11782" y="18439"/>
                    <a:pt x="11127" y="1843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</p:grpSp>
      <p:grpSp>
        <p:nvGrpSpPr>
          <p:cNvPr id="39" name="组合 38"/>
          <p:cNvGrpSpPr/>
          <p:nvPr/>
        </p:nvGrpSpPr>
        <p:grpSpPr>
          <a:xfrm>
            <a:off x="1121898" y="5253105"/>
            <a:ext cx="273683" cy="273683"/>
            <a:chOff x="20770137" y="8796040"/>
            <a:chExt cx="553987" cy="553988"/>
          </a:xfrm>
        </p:grpSpPr>
        <p:sp>
          <p:nvSpPr>
            <p:cNvPr id="40" name="Rectangle 39"/>
            <p:cNvSpPr/>
            <p:nvPr/>
          </p:nvSpPr>
          <p:spPr>
            <a:xfrm>
              <a:off x="20868867" y="9020926"/>
              <a:ext cx="91418" cy="8776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1" name="Rectangle 40"/>
            <p:cNvSpPr/>
            <p:nvPr/>
          </p:nvSpPr>
          <p:spPr>
            <a:xfrm>
              <a:off x="21004164" y="9020926"/>
              <a:ext cx="85932" cy="8776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2" name="Rectangle 41"/>
            <p:cNvSpPr/>
            <p:nvPr/>
          </p:nvSpPr>
          <p:spPr>
            <a:xfrm>
              <a:off x="21133976" y="9020926"/>
              <a:ext cx="89589" cy="8776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3" name="Rectangle 42"/>
            <p:cNvSpPr/>
            <p:nvPr/>
          </p:nvSpPr>
          <p:spPr>
            <a:xfrm>
              <a:off x="20868867" y="9152566"/>
              <a:ext cx="91418" cy="8958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4" name="Rectangle 43"/>
            <p:cNvSpPr/>
            <p:nvPr/>
          </p:nvSpPr>
          <p:spPr>
            <a:xfrm>
              <a:off x="21004164" y="9152566"/>
              <a:ext cx="85932" cy="8958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5" name="Rectangle 44"/>
            <p:cNvSpPr/>
            <p:nvPr/>
          </p:nvSpPr>
          <p:spPr>
            <a:xfrm>
              <a:off x="21133976" y="9152566"/>
              <a:ext cx="89589" cy="8958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6" name="Rectangle 45"/>
            <p:cNvSpPr/>
            <p:nvPr/>
          </p:nvSpPr>
          <p:spPr>
            <a:xfrm>
              <a:off x="21146774" y="8796040"/>
              <a:ext cx="63993" cy="8776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7" name="Rectangle 46"/>
            <p:cNvSpPr/>
            <p:nvPr/>
          </p:nvSpPr>
          <p:spPr>
            <a:xfrm>
              <a:off x="20881665" y="8796040"/>
              <a:ext cx="65821" cy="8776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8" name="Freeform 47"/>
            <p:cNvSpPr/>
            <p:nvPr/>
          </p:nvSpPr>
          <p:spPr>
            <a:xfrm>
              <a:off x="20770137" y="8843577"/>
              <a:ext cx="553987" cy="5064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3197"/>
                  </a:moveTo>
                  <a:lnTo>
                    <a:pt x="21600" y="0"/>
                  </a:lnTo>
                  <a:lnTo>
                    <a:pt x="18036" y="0"/>
                  </a:lnTo>
                  <a:lnTo>
                    <a:pt x="18036" y="2807"/>
                  </a:lnTo>
                  <a:lnTo>
                    <a:pt x="13616" y="2807"/>
                  </a:lnTo>
                  <a:lnTo>
                    <a:pt x="13616" y="0"/>
                  </a:lnTo>
                  <a:lnTo>
                    <a:pt x="7913" y="0"/>
                  </a:lnTo>
                  <a:lnTo>
                    <a:pt x="7913" y="2807"/>
                  </a:lnTo>
                  <a:lnTo>
                    <a:pt x="3564" y="2807"/>
                  </a:lnTo>
                  <a:lnTo>
                    <a:pt x="3564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3197"/>
                  </a:lnTo>
                  <a:close/>
                  <a:moveTo>
                    <a:pt x="19034" y="19027"/>
                  </a:moveTo>
                  <a:lnTo>
                    <a:pt x="2495" y="19027"/>
                  </a:lnTo>
                  <a:lnTo>
                    <a:pt x="2495" y="5536"/>
                  </a:lnTo>
                  <a:lnTo>
                    <a:pt x="19034" y="5536"/>
                  </a:lnTo>
                  <a:lnTo>
                    <a:pt x="19034" y="19027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</p:grpSp>
      <p:pic>
        <p:nvPicPr>
          <p:cNvPr id="50" name="图片 49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8" t="78504" r="49260" b="2331"/>
          <a:stretch>
            <a:fillRect/>
          </a:stretch>
        </p:blipFill>
        <p:spPr>
          <a:xfrm rot="16200000">
            <a:off x="-108424" y="108420"/>
            <a:ext cx="1434921" cy="1218073"/>
          </a:xfrm>
          <a:prstGeom prst="rect">
            <a:avLst/>
          </a:prstGeom>
        </p:spPr>
      </p:pic>
      <p:pic>
        <p:nvPicPr>
          <p:cNvPr id="2" name="图片 1" descr="CNN_ac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90" y="1800225"/>
            <a:ext cx="5135245" cy="442785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847023" y="359785"/>
            <a:ext cx="3224463" cy="5835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r>
              <a:rPr lang="en-US" altLang="zh-CN" sz="3200">
                <a:solidFill>
                  <a:srgbClr val="74757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CNN &amp; FC</a:t>
            </a:r>
            <a:endParaRPr lang="en-US" altLang="zh-CN" sz="3200">
              <a:solidFill>
                <a:srgbClr val="74757F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25500" y="1038860"/>
            <a:ext cx="5271135" cy="4603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r>
              <a:rPr lang="en-US" altLang="zh-CN" sz="24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Convolutional</a:t>
            </a:r>
            <a:r>
              <a:rPr lang="en-US" altLang="zh-CN" sz="20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 </a:t>
            </a:r>
            <a:r>
              <a:rPr lang="en-US" altLang="zh-CN" sz="24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Neural Networks</a:t>
            </a:r>
            <a:endParaRPr lang="en-US" altLang="zh-CN" sz="24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</a:endParaRPr>
          </a:p>
        </p:txBody>
      </p:sp>
      <p:pic>
        <p:nvPicPr>
          <p:cNvPr id="5" name="图片 4" descr="CNN_los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2520" y="1755775"/>
            <a:ext cx="5461635" cy="44272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-3"/>
            <a:ext cx="12192002" cy="6858003"/>
          </a:xfrm>
          <a:prstGeom prst="rect">
            <a:avLst/>
          </a:prstGeom>
          <a:solidFill>
            <a:srgbClr val="FDF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The user can perform the presentation on a projector or computer, and the powerpoint can be printed out and made into film</a:t>
            </a:r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4916416" y="5227362"/>
            <a:ext cx="273683" cy="273683"/>
            <a:chOff x="21876282" y="9904013"/>
            <a:chExt cx="553987" cy="553988"/>
          </a:xfrm>
        </p:grpSpPr>
        <p:sp>
          <p:nvSpPr>
            <p:cNvPr id="26" name="Freeform 5"/>
            <p:cNvSpPr/>
            <p:nvPr/>
          </p:nvSpPr>
          <p:spPr>
            <a:xfrm>
              <a:off x="21898222" y="9904013"/>
              <a:ext cx="510108" cy="1864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9059"/>
                  </a:moveTo>
                  <a:lnTo>
                    <a:pt x="10839" y="0"/>
                  </a:lnTo>
                  <a:lnTo>
                    <a:pt x="0" y="19059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905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27" name="Rectangle 6"/>
            <p:cNvSpPr/>
            <p:nvPr/>
          </p:nvSpPr>
          <p:spPr>
            <a:xfrm>
              <a:off x="21876282" y="10397665"/>
              <a:ext cx="553987" cy="6033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28" name="Rectangle 7"/>
            <p:cNvSpPr/>
            <p:nvPr/>
          </p:nvSpPr>
          <p:spPr>
            <a:xfrm>
              <a:off x="21916506" y="10306249"/>
              <a:ext cx="475369" cy="6582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29" name="Rectangle 8"/>
            <p:cNvSpPr/>
            <p:nvPr/>
          </p:nvSpPr>
          <p:spPr>
            <a:xfrm>
              <a:off x="21958557" y="10116101"/>
              <a:ext cx="87762" cy="17003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30" name="Rectangle 9"/>
            <p:cNvSpPr/>
            <p:nvPr/>
          </p:nvSpPr>
          <p:spPr>
            <a:xfrm>
              <a:off x="22262061" y="10116101"/>
              <a:ext cx="85933" cy="17003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31" name="Rectangle 10"/>
            <p:cNvSpPr/>
            <p:nvPr/>
          </p:nvSpPr>
          <p:spPr>
            <a:xfrm>
              <a:off x="22110309" y="10116101"/>
              <a:ext cx="85933" cy="17003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</p:grpSp>
      <p:sp>
        <p:nvSpPr>
          <p:cNvPr id="32" name="Freeform 11"/>
          <p:cNvSpPr/>
          <p:nvPr/>
        </p:nvSpPr>
        <p:spPr>
          <a:xfrm>
            <a:off x="3648905" y="5259879"/>
            <a:ext cx="273682" cy="2520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5308"/>
                </a:moveTo>
                <a:cubicBezTo>
                  <a:pt x="21600" y="4393"/>
                  <a:pt x="20756" y="3661"/>
                  <a:pt x="19913" y="3661"/>
                </a:cubicBezTo>
                <a:cubicBezTo>
                  <a:pt x="2362" y="3661"/>
                  <a:pt x="2362" y="3661"/>
                  <a:pt x="2362" y="3661"/>
                </a:cubicBezTo>
                <a:cubicBezTo>
                  <a:pt x="2362" y="3661"/>
                  <a:pt x="2362" y="3661"/>
                  <a:pt x="2362" y="3661"/>
                </a:cubicBezTo>
                <a:cubicBezTo>
                  <a:pt x="2025" y="3661"/>
                  <a:pt x="1687" y="3112"/>
                  <a:pt x="1687" y="2746"/>
                </a:cubicBezTo>
                <a:cubicBezTo>
                  <a:pt x="1687" y="2197"/>
                  <a:pt x="2025" y="1831"/>
                  <a:pt x="2362" y="1831"/>
                </a:cubicBezTo>
                <a:cubicBezTo>
                  <a:pt x="2362" y="1831"/>
                  <a:pt x="2362" y="1831"/>
                  <a:pt x="2362" y="1831"/>
                </a:cubicBezTo>
                <a:cubicBezTo>
                  <a:pt x="2531" y="1831"/>
                  <a:pt x="19913" y="1831"/>
                  <a:pt x="19913" y="1831"/>
                </a:cubicBezTo>
                <a:cubicBezTo>
                  <a:pt x="20925" y="1831"/>
                  <a:pt x="21600" y="2563"/>
                  <a:pt x="21600" y="3661"/>
                </a:cubicBezTo>
                <a:cubicBezTo>
                  <a:pt x="21600" y="1831"/>
                  <a:pt x="21600" y="1831"/>
                  <a:pt x="21600" y="1831"/>
                </a:cubicBezTo>
                <a:cubicBezTo>
                  <a:pt x="21600" y="915"/>
                  <a:pt x="20925" y="0"/>
                  <a:pt x="19913" y="0"/>
                </a:cubicBezTo>
                <a:cubicBezTo>
                  <a:pt x="2531" y="0"/>
                  <a:pt x="2531" y="0"/>
                  <a:pt x="2531" y="0"/>
                </a:cubicBezTo>
                <a:cubicBezTo>
                  <a:pt x="1181" y="0"/>
                  <a:pt x="0" y="1281"/>
                  <a:pt x="0" y="2746"/>
                </a:cubicBezTo>
                <a:cubicBezTo>
                  <a:pt x="0" y="3112"/>
                  <a:pt x="0" y="21600"/>
                  <a:pt x="0" y="21600"/>
                </a:cubicBezTo>
                <a:cubicBezTo>
                  <a:pt x="19913" y="21600"/>
                  <a:pt x="19913" y="21600"/>
                  <a:pt x="19913" y="21600"/>
                </a:cubicBezTo>
                <a:cubicBezTo>
                  <a:pt x="20925" y="21600"/>
                  <a:pt x="21600" y="20685"/>
                  <a:pt x="21600" y="19769"/>
                </a:cubicBezTo>
                <a:lnTo>
                  <a:pt x="21600" y="5308"/>
                </a:lnTo>
                <a:close/>
                <a:moveTo>
                  <a:pt x="21600" y="8969"/>
                </a:moveTo>
                <a:cubicBezTo>
                  <a:pt x="21600" y="9885"/>
                  <a:pt x="21600" y="9885"/>
                  <a:pt x="21600" y="9885"/>
                </a:cubicBezTo>
                <a:cubicBezTo>
                  <a:pt x="11644" y="9885"/>
                  <a:pt x="11644" y="9885"/>
                  <a:pt x="11644" y="9885"/>
                </a:cubicBezTo>
                <a:cubicBezTo>
                  <a:pt x="11644" y="15376"/>
                  <a:pt x="11644" y="15376"/>
                  <a:pt x="11644" y="15376"/>
                </a:cubicBezTo>
                <a:cubicBezTo>
                  <a:pt x="21600" y="15376"/>
                  <a:pt x="21600" y="15376"/>
                  <a:pt x="21600" y="15376"/>
                </a:cubicBezTo>
                <a:cubicBezTo>
                  <a:pt x="21600" y="16292"/>
                  <a:pt x="21600" y="16292"/>
                  <a:pt x="21600" y="16292"/>
                </a:cubicBezTo>
                <a:cubicBezTo>
                  <a:pt x="21600" y="17024"/>
                  <a:pt x="21600" y="17024"/>
                  <a:pt x="21600" y="17024"/>
                </a:cubicBezTo>
                <a:cubicBezTo>
                  <a:pt x="9956" y="17024"/>
                  <a:pt x="9956" y="17024"/>
                  <a:pt x="9956" y="17024"/>
                </a:cubicBezTo>
                <a:cubicBezTo>
                  <a:pt x="9956" y="8054"/>
                  <a:pt x="9956" y="8054"/>
                  <a:pt x="9956" y="8054"/>
                </a:cubicBezTo>
                <a:cubicBezTo>
                  <a:pt x="21600" y="8054"/>
                  <a:pt x="21600" y="8054"/>
                  <a:pt x="21600" y="8054"/>
                </a:cubicBezTo>
                <a:lnTo>
                  <a:pt x="21600" y="8969"/>
                </a:lnTo>
                <a:close/>
                <a:moveTo>
                  <a:pt x="15356" y="12631"/>
                </a:moveTo>
                <a:cubicBezTo>
                  <a:pt x="15356" y="13363"/>
                  <a:pt x="14681" y="13912"/>
                  <a:pt x="14006" y="13912"/>
                </a:cubicBezTo>
                <a:cubicBezTo>
                  <a:pt x="13331" y="13912"/>
                  <a:pt x="12825" y="13363"/>
                  <a:pt x="12825" y="12631"/>
                </a:cubicBezTo>
                <a:cubicBezTo>
                  <a:pt x="12825" y="11898"/>
                  <a:pt x="13331" y="11349"/>
                  <a:pt x="14006" y="11349"/>
                </a:cubicBezTo>
                <a:cubicBezTo>
                  <a:pt x="14681" y="11349"/>
                  <a:pt x="15356" y="11898"/>
                  <a:pt x="15356" y="12631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/>
        </p:txBody>
      </p:sp>
      <p:grpSp>
        <p:nvGrpSpPr>
          <p:cNvPr id="33" name="组合 32"/>
          <p:cNvGrpSpPr/>
          <p:nvPr/>
        </p:nvGrpSpPr>
        <p:grpSpPr>
          <a:xfrm>
            <a:off x="2389409" y="5227362"/>
            <a:ext cx="273683" cy="273683"/>
            <a:chOff x="21876282" y="8796040"/>
            <a:chExt cx="553987" cy="553988"/>
          </a:xfrm>
        </p:grpSpPr>
        <p:sp>
          <p:nvSpPr>
            <p:cNvPr id="34" name="Rectangle 34"/>
            <p:cNvSpPr/>
            <p:nvPr/>
          </p:nvSpPr>
          <p:spPr>
            <a:xfrm>
              <a:off x="22252920" y="8796040"/>
              <a:ext cx="65821" cy="9141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35" name="Rectangle 35"/>
            <p:cNvSpPr/>
            <p:nvPr/>
          </p:nvSpPr>
          <p:spPr>
            <a:xfrm>
              <a:off x="21989639" y="8796040"/>
              <a:ext cx="63992" cy="9141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36" name="Freeform 36"/>
            <p:cNvSpPr/>
            <p:nvPr/>
          </p:nvSpPr>
          <p:spPr>
            <a:xfrm>
              <a:off x="21876282" y="8843577"/>
              <a:ext cx="553987" cy="5064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36" y="0"/>
                  </a:moveTo>
                  <a:lnTo>
                    <a:pt x="18036" y="2807"/>
                  </a:lnTo>
                  <a:lnTo>
                    <a:pt x="13830" y="2807"/>
                  </a:lnTo>
                  <a:lnTo>
                    <a:pt x="13830" y="0"/>
                  </a:lnTo>
                  <a:lnTo>
                    <a:pt x="7913" y="0"/>
                  </a:lnTo>
                  <a:lnTo>
                    <a:pt x="7913" y="2807"/>
                  </a:lnTo>
                  <a:lnTo>
                    <a:pt x="3564" y="2807"/>
                  </a:lnTo>
                  <a:lnTo>
                    <a:pt x="3564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8036" y="0"/>
                  </a:lnTo>
                  <a:close/>
                  <a:moveTo>
                    <a:pt x="19105" y="18871"/>
                  </a:moveTo>
                  <a:lnTo>
                    <a:pt x="2566" y="18871"/>
                  </a:lnTo>
                  <a:lnTo>
                    <a:pt x="2566" y="5536"/>
                  </a:lnTo>
                  <a:lnTo>
                    <a:pt x="19105" y="5536"/>
                  </a:lnTo>
                  <a:lnTo>
                    <a:pt x="19105" y="18871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37" name="Freeform 37"/>
            <p:cNvSpPr/>
            <p:nvPr/>
          </p:nvSpPr>
          <p:spPr>
            <a:xfrm>
              <a:off x="22002437" y="9042866"/>
              <a:ext cx="142612" cy="1773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164" y="11063"/>
                  </a:moveTo>
                  <a:cubicBezTo>
                    <a:pt x="5891" y="13171"/>
                    <a:pt x="3273" y="15278"/>
                    <a:pt x="1964" y="16332"/>
                  </a:cubicBezTo>
                  <a:cubicBezTo>
                    <a:pt x="655" y="17912"/>
                    <a:pt x="0" y="19493"/>
                    <a:pt x="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16859"/>
                    <a:pt x="21600" y="16859"/>
                    <a:pt x="21600" y="16859"/>
                  </a:cubicBezTo>
                  <a:cubicBezTo>
                    <a:pt x="10473" y="16859"/>
                    <a:pt x="10473" y="16859"/>
                    <a:pt x="10473" y="16859"/>
                  </a:cubicBezTo>
                  <a:cubicBezTo>
                    <a:pt x="11127" y="16332"/>
                    <a:pt x="11782" y="15805"/>
                    <a:pt x="11782" y="15278"/>
                  </a:cubicBezTo>
                  <a:cubicBezTo>
                    <a:pt x="12436" y="15278"/>
                    <a:pt x="13745" y="14751"/>
                    <a:pt x="15055" y="13698"/>
                  </a:cubicBezTo>
                  <a:cubicBezTo>
                    <a:pt x="17673" y="12117"/>
                    <a:pt x="18982" y="11063"/>
                    <a:pt x="20291" y="10010"/>
                  </a:cubicBezTo>
                  <a:cubicBezTo>
                    <a:pt x="20945" y="8956"/>
                    <a:pt x="21600" y="7376"/>
                    <a:pt x="21600" y="6322"/>
                  </a:cubicBezTo>
                  <a:cubicBezTo>
                    <a:pt x="21600" y="4741"/>
                    <a:pt x="20945" y="3688"/>
                    <a:pt x="20291" y="3161"/>
                  </a:cubicBezTo>
                  <a:cubicBezTo>
                    <a:pt x="19636" y="2107"/>
                    <a:pt x="18327" y="1054"/>
                    <a:pt x="17018" y="1054"/>
                  </a:cubicBezTo>
                  <a:cubicBezTo>
                    <a:pt x="15709" y="527"/>
                    <a:pt x="13745" y="0"/>
                    <a:pt x="11127" y="0"/>
                  </a:cubicBezTo>
                  <a:cubicBezTo>
                    <a:pt x="8509" y="0"/>
                    <a:pt x="6545" y="527"/>
                    <a:pt x="5236" y="1054"/>
                  </a:cubicBezTo>
                  <a:cubicBezTo>
                    <a:pt x="3927" y="1580"/>
                    <a:pt x="2618" y="2107"/>
                    <a:pt x="1964" y="3161"/>
                  </a:cubicBezTo>
                  <a:cubicBezTo>
                    <a:pt x="1309" y="3688"/>
                    <a:pt x="655" y="5268"/>
                    <a:pt x="655" y="6849"/>
                  </a:cubicBezTo>
                  <a:cubicBezTo>
                    <a:pt x="7855" y="7376"/>
                    <a:pt x="7855" y="7376"/>
                    <a:pt x="7855" y="7376"/>
                  </a:cubicBezTo>
                  <a:cubicBezTo>
                    <a:pt x="7855" y="6322"/>
                    <a:pt x="8509" y="5268"/>
                    <a:pt x="9164" y="4741"/>
                  </a:cubicBezTo>
                  <a:cubicBezTo>
                    <a:pt x="9164" y="4215"/>
                    <a:pt x="10473" y="4215"/>
                    <a:pt x="11127" y="4215"/>
                  </a:cubicBezTo>
                  <a:cubicBezTo>
                    <a:pt x="11782" y="4215"/>
                    <a:pt x="12436" y="4215"/>
                    <a:pt x="13091" y="4741"/>
                  </a:cubicBezTo>
                  <a:cubicBezTo>
                    <a:pt x="13745" y="5268"/>
                    <a:pt x="14400" y="5795"/>
                    <a:pt x="14400" y="6322"/>
                  </a:cubicBezTo>
                  <a:cubicBezTo>
                    <a:pt x="14400" y="6849"/>
                    <a:pt x="13745" y="7376"/>
                    <a:pt x="13091" y="8429"/>
                  </a:cubicBezTo>
                  <a:cubicBezTo>
                    <a:pt x="12436" y="8956"/>
                    <a:pt x="11127" y="10010"/>
                    <a:pt x="9164" y="11063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38" name="Freeform 38"/>
            <p:cNvSpPr/>
            <p:nvPr/>
          </p:nvSpPr>
          <p:spPr>
            <a:xfrm>
              <a:off x="22161503" y="9042866"/>
              <a:ext cx="142611" cy="1773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27" y="18439"/>
                  </a:moveTo>
                  <a:cubicBezTo>
                    <a:pt x="9818" y="18439"/>
                    <a:pt x="9164" y="17912"/>
                    <a:pt x="8509" y="17385"/>
                  </a:cubicBezTo>
                  <a:cubicBezTo>
                    <a:pt x="7855" y="16859"/>
                    <a:pt x="7855" y="16332"/>
                    <a:pt x="7200" y="15278"/>
                  </a:cubicBezTo>
                  <a:cubicBezTo>
                    <a:pt x="0" y="15805"/>
                    <a:pt x="0" y="15805"/>
                    <a:pt x="0" y="15805"/>
                  </a:cubicBezTo>
                  <a:cubicBezTo>
                    <a:pt x="655" y="17385"/>
                    <a:pt x="1309" y="18439"/>
                    <a:pt x="1964" y="18966"/>
                  </a:cubicBezTo>
                  <a:cubicBezTo>
                    <a:pt x="3273" y="20020"/>
                    <a:pt x="4582" y="20546"/>
                    <a:pt x="5891" y="21073"/>
                  </a:cubicBezTo>
                  <a:cubicBezTo>
                    <a:pt x="7200" y="21600"/>
                    <a:pt x="9164" y="21600"/>
                    <a:pt x="11127" y="21600"/>
                  </a:cubicBezTo>
                  <a:cubicBezTo>
                    <a:pt x="13745" y="21600"/>
                    <a:pt x="15709" y="21600"/>
                    <a:pt x="17018" y="21073"/>
                  </a:cubicBezTo>
                  <a:cubicBezTo>
                    <a:pt x="18327" y="20020"/>
                    <a:pt x="19636" y="19493"/>
                    <a:pt x="20291" y="18439"/>
                  </a:cubicBezTo>
                  <a:cubicBezTo>
                    <a:pt x="21600" y="17385"/>
                    <a:pt x="21600" y="15805"/>
                    <a:pt x="21600" y="14751"/>
                  </a:cubicBezTo>
                  <a:cubicBezTo>
                    <a:pt x="21600" y="13698"/>
                    <a:pt x="21600" y="13171"/>
                    <a:pt x="20945" y="12117"/>
                  </a:cubicBezTo>
                  <a:cubicBezTo>
                    <a:pt x="20291" y="11590"/>
                    <a:pt x="19636" y="11063"/>
                    <a:pt x="18982" y="10537"/>
                  </a:cubicBezTo>
                  <a:cubicBezTo>
                    <a:pt x="18327" y="10537"/>
                    <a:pt x="17673" y="10010"/>
                    <a:pt x="16364" y="10010"/>
                  </a:cubicBezTo>
                  <a:cubicBezTo>
                    <a:pt x="17673" y="9483"/>
                    <a:pt x="18982" y="8429"/>
                    <a:pt x="19636" y="7902"/>
                  </a:cubicBezTo>
                  <a:cubicBezTo>
                    <a:pt x="20291" y="7376"/>
                    <a:pt x="20291" y="6322"/>
                    <a:pt x="20291" y="5268"/>
                  </a:cubicBezTo>
                  <a:cubicBezTo>
                    <a:pt x="20291" y="3688"/>
                    <a:pt x="19636" y="2634"/>
                    <a:pt x="18327" y="1580"/>
                  </a:cubicBezTo>
                  <a:cubicBezTo>
                    <a:pt x="16364" y="527"/>
                    <a:pt x="14400" y="0"/>
                    <a:pt x="10473" y="0"/>
                  </a:cubicBezTo>
                  <a:cubicBezTo>
                    <a:pt x="7855" y="0"/>
                    <a:pt x="5236" y="527"/>
                    <a:pt x="3927" y="1580"/>
                  </a:cubicBezTo>
                  <a:cubicBezTo>
                    <a:pt x="1964" y="2634"/>
                    <a:pt x="1309" y="3688"/>
                    <a:pt x="655" y="5268"/>
                  </a:cubicBezTo>
                  <a:cubicBezTo>
                    <a:pt x="7200" y="6322"/>
                    <a:pt x="7200" y="6322"/>
                    <a:pt x="7200" y="6322"/>
                  </a:cubicBezTo>
                  <a:cubicBezTo>
                    <a:pt x="7855" y="5268"/>
                    <a:pt x="7855" y="4741"/>
                    <a:pt x="8509" y="4215"/>
                  </a:cubicBezTo>
                  <a:cubicBezTo>
                    <a:pt x="9164" y="3688"/>
                    <a:pt x="9818" y="3688"/>
                    <a:pt x="10473" y="3688"/>
                  </a:cubicBezTo>
                  <a:cubicBezTo>
                    <a:pt x="11127" y="3688"/>
                    <a:pt x="11782" y="3688"/>
                    <a:pt x="12436" y="4215"/>
                  </a:cubicBezTo>
                  <a:cubicBezTo>
                    <a:pt x="13091" y="4741"/>
                    <a:pt x="13091" y="5268"/>
                    <a:pt x="13091" y="5795"/>
                  </a:cubicBezTo>
                  <a:cubicBezTo>
                    <a:pt x="13091" y="6322"/>
                    <a:pt x="13091" y="6849"/>
                    <a:pt x="12436" y="7376"/>
                  </a:cubicBezTo>
                  <a:cubicBezTo>
                    <a:pt x="11782" y="7902"/>
                    <a:pt x="11127" y="8429"/>
                    <a:pt x="9818" y="8429"/>
                  </a:cubicBezTo>
                  <a:cubicBezTo>
                    <a:pt x="9818" y="8429"/>
                    <a:pt x="9164" y="8429"/>
                    <a:pt x="9164" y="8429"/>
                  </a:cubicBezTo>
                  <a:cubicBezTo>
                    <a:pt x="8509" y="12117"/>
                    <a:pt x="8509" y="12117"/>
                    <a:pt x="8509" y="12117"/>
                  </a:cubicBezTo>
                  <a:cubicBezTo>
                    <a:pt x="9818" y="12117"/>
                    <a:pt x="10473" y="12117"/>
                    <a:pt x="11127" y="12117"/>
                  </a:cubicBezTo>
                  <a:cubicBezTo>
                    <a:pt x="11782" y="12117"/>
                    <a:pt x="13091" y="12117"/>
                    <a:pt x="13745" y="12644"/>
                  </a:cubicBezTo>
                  <a:cubicBezTo>
                    <a:pt x="14400" y="13171"/>
                    <a:pt x="14400" y="14224"/>
                    <a:pt x="14400" y="15278"/>
                  </a:cubicBezTo>
                  <a:cubicBezTo>
                    <a:pt x="14400" y="15805"/>
                    <a:pt x="14400" y="16859"/>
                    <a:pt x="13745" y="17385"/>
                  </a:cubicBezTo>
                  <a:cubicBezTo>
                    <a:pt x="13091" y="17912"/>
                    <a:pt x="11782" y="18439"/>
                    <a:pt x="11127" y="1843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</p:grpSp>
      <p:grpSp>
        <p:nvGrpSpPr>
          <p:cNvPr id="39" name="组合 38"/>
          <p:cNvGrpSpPr/>
          <p:nvPr/>
        </p:nvGrpSpPr>
        <p:grpSpPr>
          <a:xfrm>
            <a:off x="1121898" y="5253105"/>
            <a:ext cx="273683" cy="273683"/>
            <a:chOff x="20770137" y="8796040"/>
            <a:chExt cx="553987" cy="553988"/>
          </a:xfrm>
        </p:grpSpPr>
        <p:sp>
          <p:nvSpPr>
            <p:cNvPr id="40" name="Rectangle 39"/>
            <p:cNvSpPr/>
            <p:nvPr/>
          </p:nvSpPr>
          <p:spPr>
            <a:xfrm>
              <a:off x="20868867" y="9020926"/>
              <a:ext cx="91418" cy="8776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1" name="Rectangle 40"/>
            <p:cNvSpPr/>
            <p:nvPr/>
          </p:nvSpPr>
          <p:spPr>
            <a:xfrm>
              <a:off x="21004164" y="9020926"/>
              <a:ext cx="85932" cy="8776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2" name="Rectangle 41"/>
            <p:cNvSpPr/>
            <p:nvPr/>
          </p:nvSpPr>
          <p:spPr>
            <a:xfrm>
              <a:off x="21133976" y="9020926"/>
              <a:ext cx="89589" cy="8776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3" name="Rectangle 42"/>
            <p:cNvSpPr/>
            <p:nvPr/>
          </p:nvSpPr>
          <p:spPr>
            <a:xfrm>
              <a:off x="20868867" y="9152566"/>
              <a:ext cx="91418" cy="8958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4" name="Rectangle 43"/>
            <p:cNvSpPr/>
            <p:nvPr/>
          </p:nvSpPr>
          <p:spPr>
            <a:xfrm>
              <a:off x="21004164" y="9152566"/>
              <a:ext cx="85932" cy="8958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5" name="Rectangle 44"/>
            <p:cNvSpPr/>
            <p:nvPr/>
          </p:nvSpPr>
          <p:spPr>
            <a:xfrm>
              <a:off x="21133976" y="9152566"/>
              <a:ext cx="89589" cy="8958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6" name="Rectangle 45"/>
            <p:cNvSpPr/>
            <p:nvPr/>
          </p:nvSpPr>
          <p:spPr>
            <a:xfrm>
              <a:off x="21146774" y="8796040"/>
              <a:ext cx="63993" cy="8776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7" name="Rectangle 46"/>
            <p:cNvSpPr/>
            <p:nvPr/>
          </p:nvSpPr>
          <p:spPr>
            <a:xfrm>
              <a:off x="20881665" y="8796040"/>
              <a:ext cx="65821" cy="8776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8" name="Freeform 47"/>
            <p:cNvSpPr/>
            <p:nvPr/>
          </p:nvSpPr>
          <p:spPr>
            <a:xfrm>
              <a:off x="20770137" y="8843577"/>
              <a:ext cx="553987" cy="5064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3197"/>
                  </a:moveTo>
                  <a:lnTo>
                    <a:pt x="21600" y="0"/>
                  </a:lnTo>
                  <a:lnTo>
                    <a:pt x="18036" y="0"/>
                  </a:lnTo>
                  <a:lnTo>
                    <a:pt x="18036" y="2807"/>
                  </a:lnTo>
                  <a:lnTo>
                    <a:pt x="13616" y="2807"/>
                  </a:lnTo>
                  <a:lnTo>
                    <a:pt x="13616" y="0"/>
                  </a:lnTo>
                  <a:lnTo>
                    <a:pt x="7913" y="0"/>
                  </a:lnTo>
                  <a:lnTo>
                    <a:pt x="7913" y="2807"/>
                  </a:lnTo>
                  <a:lnTo>
                    <a:pt x="3564" y="2807"/>
                  </a:lnTo>
                  <a:lnTo>
                    <a:pt x="3564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3197"/>
                  </a:lnTo>
                  <a:close/>
                  <a:moveTo>
                    <a:pt x="19034" y="19027"/>
                  </a:moveTo>
                  <a:lnTo>
                    <a:pt x="2495" y="19027"/>
                  </a:lnTo>
                  <a:lnTo>
                    <a:pt x="2495" y="5536"/>
                  </a:lnTo>
                  <a:lnTo>
                    <a:pt x="19034" y="5536"/>
                  </a:lnTo>
                  <a:lnTo>
                    <a:pt x="19034" y="19027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</p:grpSp>
      <p:pic>
        <p:nvPicPr>
          <p:cNvPr id="50" name="图片 49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8" t="78504" r="49260" b="2331"/>
          <a:stretch>
            <a:fillRect/>
          </a:stretch>
        </p:blipFill>
        <p:spPr>
          <a:xfrm rot="16200000">
            <a:off x="-108424" y="108420"/>
            <a:ext cx="1434921" cy="1218073"/>
          </a:xfrm>
          <a:prstGeom prst="rect">
            <a:avLst/>
          </a:prstGeom>
        </p:spPr>
      </p:pic>
      <p:sp>
        <p:nvSpPr>
          <p:cNvPr id="51" name="文本框 50"/>
          <p:cNvSpPr txBox="1"/>
          <p:nvPr/>
        </p:nvSpPr>
        <p:spPr>
          <a:xfrm>
            <a:off x="848928" y="359785"/>
            <a:ext cx="3224463" cy="5835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sz="3200">
                <a:solidFill>
                  <a:srgbClr val="74757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CNN Summary</a:t>
            </a:r>
            <a:endParaRPr lang="en-US" altLang="zh-CN" sz="3200">
              <a:solidFill>
                <a:srgbClr val="74757F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pic>
        <p:nvPicPr>
          <p:cNvPr id="4" name="图片 3" descr="summar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1085" y="985520"/>
            <a:ext cx="7096760" cy="52273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-3"/>
            <a:ext cx="12192002" cy="6858003"/>
          </a:xfrm>
          <a:prstGeom prst="rect">
            <a:avLst/>
          </a:prstGeom>
          <a:solidFill>
            <a:srgbClr val="FDF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The user can perform the presentation on a projector or computer, and the powerpoint can be printed out and made into film</a:t>
            </a:r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4916416" y="5227362"/>
            <a:ext cx="273683" cy="273683"/>
            <a:chOff x="21876282" y="9904013"/>
            <a:chExt cx="553987" cy="553988"/>
          </a:xfrm>
        </p:grpSpPr>
        <p:sp>
          <p:nvSpPr>
            <p:cNvPr id="26" name="Freeform 5"/>
            <p:cNvSpPr/>
            <p:nvPr/>
          </p:nvSpPr>
          <p:spPr>
            <a:xfrm>
              <a:off x="21898222" y="9904013"/>
              <a:ext cx="510108" cy="1864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9059"/>
                  </a:moveTo>
                  <a:lnTo>
                    <a:pt x="10839" y="0"/>
                  </a:lnTo>
                  <a:lnTo>
                    <a:pt x="0" y="19059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905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27" name="Rectangle 6"/>
            <p:cNvSpPr/>
            <p:nvPr/>
          </p:nvSpPr>
          <p:spPr>
            <a:xfrm>
              <a:off x="21876282" y="10397665"/>
              <a:ext cx="553987" cy="6033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28" name="Rectangle 7"/>
            <p:cNvSpPr/>
            <p:nvPr/>
          </p:nvSpPr>
          <p:spPr>
            <a:xfrm>
              <a:off x="21916506" y="10306249"/>
              <a:ext cx="475369" cy="6582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29" name="Rectangle 8"/>
            <p:cNvSpPr/>
            <p:nvPr/>
          </p:nvSpPr>
          <p:spPr>
            <a:xfrm>
              <a:off x="21958557" y="10116101"/>
              <a:ext cx="87762" cy="17003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30" name="Rectangle 9"/>
            <p:cNvSpPr/>
            <p:nvPr/>
          </p:nvSpPr>
          <p:spPr>
            <a:xfrm>
              <a:off x="22262061" y="10116101"/>
              <a:ext cx="85933" cy="17003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31" name="Rectangle 10"/>
            <p:cNvSpPr/>
            <p:nvPr/>
          </p:nvSpPr>
          <p:spPr>
            <a:xfrm>
              <a:off x="22110309" y="10116101"/>
              <a:ext cx="85933" cy="17003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</p:grpSp>
      <p:sp>
        <p:nvSpPr>
          <p:cNvPr id="32" name="Freeform 11"/>
          <p:cNvSpPr/>
          <p:nvPr/>
        </p:nvSpPr>
        <p:spPr>
          <a:xfrm>
            <a:off x="3648905" y="5259879"/>
            <a:ext cx="273682" cy="2520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5308"/>
                </a:moveTo>
                <a:cubicBezTo>
                  <a:pt x="21600" y="4393"/>
                  <a:pt x="20756" y="3661"/>
                  <a:pt x="19913" y="3661"/>
                </a:cubicBezTo>
                <a:cubicBezTo>
                  <a:pt x="2362" y="3661"/>
                  <a:pt x="2362" y="3661"/>
                  <a:pt x="2362" y="3661"/>
                </a:cubicBezTo>
                <a:cubicBezTo>
                  <a:pt x="2362" y="3661"/>
                  <a:pt x="2362" y="3661"/>
                  <a:pt x="2362" y="3661"/>
                </a:cubicBezTo>
                <a:cubicBezTo>
                  <a:pt x="2025" y="3661"/>
                  <a:pt x="1687" y="3112"/>
                  <a:pt x="1687" y="2746"/>
                </a:cubicBezTo>
                <a:cubicBezTo>
                  <a:pt x="1687" y="2197"/>
                  <a:pt x="2025" y="1831"/>
                  <a:pt x="2362" y="1831"/>
                </a:cubicBezTo>
                <a:cubicBezTo>
                  <a:pt x="2362" y="1831"/>
                  <a:pt x="2362" y="1831"/>
                  <a:pt x="2362" y="1831"/>
                </a:cubicBezTo>
                <a:cubicBezTo>
                  <a:pt x="2531" y="1831"/>
                  <a:pt x="19913" y="1831"/>
                  <a:pt x="19913" y="1831"/>
                </a:cubicBezTo>
                <a:cubicBezTo>
                  <a:pt x="20925" y="1831"/>
                  <a:pt x="21600" y="2563"/>
                  <a:pt x="21600" y="3661"/>
                </a:cubicBezTo>
                <a:cubicBezTo>
                  <a:pt x="21600" y="1831"/>
                  <a:pt x="21600" y="1831"/>
                  <a:pt x="21600" y="1831"/>
                </a:cubicBezTo>
                <a:cubicBezTo>
                  <a:pt x="21600" y="915"/>
                  <a:pt x="20925" y="0"/>
                  <a:pt x="19913" y="0"/>
                </a:cubicBezTo>
                <a:cubicBezTo>
                  <a:pt x="2531" y="0"/>
                  <a:pt x="2531" y="0"/>
                  <a:pt x="2531" y="0"/>
                </a:cubicBezTo>
                <a:cubicBezTo>
                  <a:pt x="1181" y="0"/>
                  <a:pt x="0" y="1281"/>
                  <a:pt x="0" y="2746"/>
                </a:cubicBezTo>
                <a:cubicBezTo>
                  <a:pt x="0" y="3112"/>
                  <a:pt x="0" y="21600"/>
                  <a:pt x="0" y="21600"/>
                </a:cubicBezTo>
                <a:cubicBezTo>
                  <a:pt x="19913" y="21600"/>
                  <a:pt x="19913" y="21600"/>
                  <a:pt x="19913" y="21600"/>
                </a:cubicBezTo>
                <a:cubicBezTo>
                  <a:pt x="20925" y="21600"/>
                  <a:pt x="21600" y="20685"/>
                  <a:pt x="21600" y="19769"/>
                </a:cubicBezTo>
                <a:lnTo>
                  <a:pt x="21600" y="5308"/>
                </a:lnTo>
                <a:close/>
                <a:moveTo>
                  <a:pt x="21600" y="8969"/>
                </a:moveTo>
                <a:cubicBezTo>
                  <a:pt x="21600" y="9885"/>
                  <a:pt x="21600" y="9885"/>
                  <a:pt x="21600" y="9885"/>
                </a:cubicBezTo>
                <a:cubicBezTo>
                  <a:pt x="11644" y="9885"/>
                  <a:pt x="11644" y="9885"/>
                  <a:pt x="11644" y="9885"/>
                </a:cubicBezTo>
                <a:cubicBezTo>
                  <a:pt x="11644" y="15376"/>
                  <a:pt x="11644" y="15376"/>
                  <a:pt x="11644" y="15376"/>
                </a:cubicBezTo>
                <a:cubicBezTo>
                  <a:pt x="21600" y="15376"/>
                  <a:pt x="21600" y="15376"/>
                  <a:pt x="21600" y="15376"/>
                </a:cubicBezTo>
                <a:cubicBezTo>
                  <a:pt x="21600" y="16292"/>
                  <a:pt x="21600" y="16292"/>
                  <a:pt x="21600" y="16292"/>
                </a:cubicBezTo>
                <a:cubicBezTo>
                  <a:pt x="21600" y="17024"/>
                  <a:pt x="21600" y="17024"/>
                  <a:pt x="21600" y="17024"/>
                </a:cubicBezTo>
                <a:cubicBezTo>
                  <a:pt x="9956" y="17024"/>
                  <a:pt x="9956" y="17024"/>
                  <a:pt x="9956" y="17024"/>
                </a:cubicBezTo>
                <a:cubicBezTo>
                  <a:pt x="9956" y="8054"/>
                  <a:pt x="9956" y="8054"/>
                  <a:pt x="9956" y="8054"/>
                </a:cubicBezTo>
                <a:cubicBezTo>
                  <a:pt x="21600" y="8054"/>
                  <a:pt x="21600" y="8054"/>
                  <a:pt x="21600" y="8054"/>
                </a:cubicBezTo>
                <a:lnTo>
                  <a:pt x="21600" y="8969"/>
                </a:lnTo>
                <a:close/>
                <a:moveTo>
                  <a:pt x="15356" y="12631"/>
                </a:moveTo>
                <a:cubicBezTo>
                  <a:pt x="15356" y="13363"/>
                  <a:pt x="14681" y="13912"/>
                  <a:pt x="14006" y="13912"/>
                </a:cubicBezTo>
                <a:cubicBezTo>
                  <a:pt x="13331" y="13912"/>
                  <a:pt x="12825" y="13363"/>
                  <a:pt x="12825" y="12631"/>
                </a:cubicBezTo>
                <a:cubicBezTo>
                  <a:pt x="12825" y="11898"/>
                  <a:pt x="13331" y="11349"/>
                  <a:pt x="14006" y="11349"/>
                </a:cubicBezTo>
                <a:cubicBezTo>
                  <a:pt x="14681" y="11349"/>
                  <a:pt x="15356" y="11898"/>
                  <a:pt x="15356" y="12631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/>
        </p:txBody>
      </p:sp>
      <p:grpSp>
        <p:nvGrpSpPr>
          <p:cNvPr id="33" name="组合 32"/>
          <p:cNvGrpSpPr/>
          <p:nvPr/>
        </p:nvGrpSpPr>
        <p:grpSpPr>
          <a:xfrm>
            <a:off x="2389409" y="5227362"/>
            <a:ext cx="273683" cy="273683"/>
            <a:chOff x="21876282" y="8796040"/>
            <a:chExt cx="553987" cy="553988"/>
          </a:xfrm>
        </p:grpSpPr>
        <p:sp>
          <p:nvSpPr>
            <p:cNvPr id="34" name="Rectangle 34"/>
            <p:cNvSpPr/>
            <p:nvPr/>
          </p:nvSpPr>
          <p:spPr>
            <a:xfrm>
              <a:off x="22252920" y="8796040"/>
              <a:ext cx="65821" cy="9141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35" name="Rectangle 35"/>
            <p:cNvSpPr/>
            <p:nvPr/>
          </p:nvSpPr>
          <p:spPr>
            <a:xfrm>
              <a:off x="21989639" y="8796040"/>
              <a:ext cx="63992" cy="9141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36" name="Freeform 36"/>
            <p:cNvSpPr/>
            <p:nvPr/>
          </p:nvSpPr>
          <p:spPr>
            <a:xfrm>
              <a:off x="21876282" y="8843577"/>
              <a:ext cx="553987" cy="5064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36" y="0"/>
                  </a:moveTo>
                  <a:lnTo>
                    <a:pt x="18036" y="2807"/>
                  </a:lnTo>
                  <a:lnTo>
                    <a:pt x="13830" y="2807"/>
                  </a:lnTo>
                  <a:lnTo>
                    <a:pt x="13830" y="0"/>
                  </a:lnTo>
                  <a:lnTo>
                    <a:pt x="7913" y="0"/>
                  </a:lnTo>
                  <a:lnTo>
                    <a:pt x="7913" y="2807"/>
                  </a:lnTo>
                  <a:lnTo>
                    <a:pt x="3564" y="2807"/>
                  </a:lnTo>
                  <a:lnTo>
                    <a:pt x="3564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8036" y="0"/>
                  </a:lnTo>
                  <a:close/>
                  <a:moveTo>
                    <a:pt x="19105" y="18871"/>
                  </a:moveTo>
                  <a:lnTo>
                    <a:pt x="2566" y="18871"/>
                  </a:lnTo>
                  <a:lnTo>
                    <a:pt x="2566" y="5536"/>
                  </a:lnTo>
                  <a:lnTo>
                    <a:pt x="19105" y="5536"/>
                  </a:lnTo>
                  <a:lnTo>
                    <a:pt x="19105" y="18871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37" name="Freeform 37"/>
            <p:cNvSpPr/>
            <p:nvPr/>
          </p:nvSpPr>
          <p:spPr>
            <a:xfrm>
              <a:off x="22002437" y="9042866"/>
              <a:ext cx="142612" cy="1773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164" y="11063"/>
                  </a:moveTo>
                  <a:cubicBezTo>
                    <a:pt x="5891" y="13171"/>
                    <a:pt x="3273" y="15278"/>
                    <a:pt x="1964" y="16332"/>
                  </a:cubicBezTo>
                  <a:cubicBezTo>
                    <a:pt x="655" y="17912"/>
                    <a:pt x="0" y="19493"/>
                    <a:pt x="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16859"/>
                    <a:pt x="21600" y="16859"/>
                    <a:pt x="21600" y="16859"/>
                  </a:cubicBezTo>
                  <a:cubicBezTo>
                    <a:pt x="10473" y="16859"/>
                    <a:pt x="10473" y="16859"/>
                    <a:pt x="10473" y="16859"/>
                  </a:cubicBezTo>
                  <a:cubicBezTo>
                    <a:pt x="11127" y="16332"/>
                    <a:pt x="11782" y="15805"/>
                    <a:pt x="11782" y="15278"/>
                  </a:cubicBezTo>
                  <a:cubicBezTo>
                    <a:pt x="12436" y="15278"/>
                    <a:pt x="13745" y="14751"/>
                    <a:pt x="15055" y="13698"/>
                  </a:cubicBezTo>
                  <a:cubicBezTo>
                    <a:pt x="17673" y="12117"/>
                    <a:pt x="18982" y="11063"/>
                    <a:pt x="20291" y="10010"/>
                  </a:cubicBezTo>
                  <a:cubicBezTo>
                    <a:pt x="20945" y="8956"/>
                    <a:pt x="21600" y="7376"/>
                    <a:pt x="21600" y="6322"/>
                  </a:cubicBezTo>
                  <a:cubicBezTo>
                    <a:pt x="21600" y="4741"/>
                    <a:pt x="20945" y="3688"/>
                    <a:pt x="20291" y="3161"/>
                  </a:cubicBezTo>
                  <a:cubicBezTo>
                    <a:pt x="19636" y="2107"/>
                    <a:pt x="18327" y="1054"/>
                    <a:pt x="17018" y="1054"/>
                  </a:cubicBezTo>
                  <a:cubicBezTo>
                    <a:pt x="15709" y="527"/>
                    <a:pt x="13745" y="0"/>
                    <a:pt x="11127" y="0"/>
                  </a:cubicBezTo>
                  <a:cubicBezTo>
                    <a:pt x="8509" y="0"/>
                    <a:pt x="6545" y="527"/>
                    <a:pt x="5236" y="1054"/>
                  </a:cubicBezTo>
                  <a:cubicBezTo>
                    <a:pt x="3927" y="1580"/>
                    <a:pt x="2618" y="2107"/>
                    <a:pt x="1964" y="3161"/>
                  </a:cubicBezTo>
                  <a:cubicBezTo>
                    <a:pt x="1309" y="3688"/>
                    <a:pt x="655" y="5268"/>
                    <a:pt x="655" y="6849"/>
                  </a:cubicBezTo>
                  <a:cubicBezTo>
                    <a:pt x="7855" y="7376"/>
                    <a:pt x="7855" y="7376"/>
                    <a:pt x="7855" y="7376"/>
                  </a:cubicBezTo>
                  <a:cubicBezTo>
                    <a:pt x="7855" y="6322"/>
                    <a:pt x="8509" y="5268"/>
                    <a:pt x="9164" y="4741"/>
                  </a:cubicBezTo>
                  <a:cubicBezTo>
                    <a:pt x="9164" y="4215"/>
                    <a:pt x="10473" y="4215"/>
                    <a:pt x="11127" y="4215"/>
                  </a:cubicBezTo>
                  <a:cubicBezTo>
                    <a:pt x="11782" y="4215"/>
                    <a:pt x="12436" y="4215"/>
                    <a:pt x="13091" y="4741"/>
                  </a:cubicBezTo>
                  <a:cubicBezTo>
                    <a:pt x="13745" y="5268"/>
                    <a:pt x="14400" y="5795"/>
                    <a:pt x="14400" y="6322"/>
                  </a:cubicBezTo>
                  <a:cubicBezTo>
                    <a:pt x="14400" y="6849"/>
                    <a:pt x="13745" y="7376"/>
                    <a:pt x="13091" y="8429"/>
                  </a:cubicBezTo>
                  <a:cubicBezTo>
                    <a:pt x="12436" y="8956"/>
                    <a:pt x="11127" y="10010"/>
                    <a:pt x="9164" y="11063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38" name="Freeform 38"/>
            <p:cNvSpPr/>
            <p:nvPr/>
          </p:nvSpPr>
          <p:spPr>
            <a:xfrm>
              <a:off x="22161503" y="9042866"/>
              <a:ext cx="142611" cy="1773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27" y="18439"/>
                  </a:moveTo>
                  <a:cubicBezTo>
                    <a:pt x="9818" y="18439"/>
                    <a:pt x="9164" y="17912"/>
                    <a:pt x="8509" y="17385"/>
                  </a:cubicBezTo>
                  <a:cubicBezTo>
                    <a:pt x="7855" y="16859"/>
                    <a:pt x="7855" y="16332"/>
                    <a:pt x="7200" y="15278"/>
                  </a:cubicBezTo>
                  <a:cubicBezTo>
                    <a:pt x="0" y="15805"/>
                    <a:pt x="0" y="15805"/>
                    <a:pt x="0" y="15805"/>
                  </a:cubicBezTo>
                  <a:cubicBezTo>
                    <a:pt x="655" y="17385"/>
                    <a:pt x="1309" y="18439"/>
                    <a:pt x="1964" y="18966"/>
                  </a:cubicBezTo>
                  <a:cubicBezTo>
                    <a:pt x="3273" y="20020"/>
                    <a:pt x="4582" y="20546"/>
                    <a:pt x="5891" y="21073"/>
                  </a:cubicBezTo>
                  <a:cubicBezTo>
                    <a:pt x="7200" y="21600"/>
                    <a:pt x="9164" y="21600"/>
                    <a:pt x="11127" y="21600"/>
                  </a:cubicBezTo>
                  <a:cubicBezTo>
                    <a:pt x="13745" y="21600"/>
                    <a:pt x="15709" y="21600"/>
                    <a:pt x="17018" y="21073"/>
                  </a:cubicBezTo>
                  <a:cubicBezTo>
                    <a:pt x="18327" y="20020"/>
                    <a:pt x="19636" y="19493"/>
                    <a:pt x="20291" y="18439"/>
                  </a:cubicBezTo>
                  <a:cubicBezTo>
                    <a:pt x="21600" y="17385"/>
                    <a:pt x="21600" y="15805"/>
                    <a:pt x="21600" y="14751"/>
                  </a:cubicBezTo>
                  <a:cubicBezTo>
                    <a:pt x="21600" y="13698"/>
                    <a:pt x="21600" y="13171"/>
                    <a:pt x="20945" y="12117"/>
                  </a:cubicBezTo>
                  <a:cubicBezTo>
                    <a:pt x="20291" y="11590"/>
                    <a:pt x="19636" y="11063"/>
                    <a:pt x="18982" y="10537"/>
                  </a:cubicBezTo>
                  <a:cubicBezTo>
                    <a:pt x="18327" y="10537"/>
                    <a:pt x="17673" y="10010"/>
                    <a:pt x="16364" y="10010"/>
                  </a:cubicBezTo>
                  <a:cubicBezTo>
                    <a:pt x="17673" y="9483"/>
                    <a:pt x="18982" y="8429"/>
                    <a:pt x="19636" y="7902"/>
                  </a:cubicBezTo>
                  <a:cubicBezTo>
                    <a:pt x="20291" y="7376"/>
                    <a:pt x="20291" y="6322"/>
                    <a:pt x="20291" y="5268"/>
                  </a:cubicBezTo>
                  <a:cubicBezTo>
                    <a:pt x="20291" y="3688"/>
                    <a:pt x="19636" y="2634"/>
                    <a:pt x="18327" y="1580"/>
                  </a:cubicBezTo>
                  <a:cubicBezTo>
                    <a:pt x="16364" y="527"/>
                    <a:pt x="14400" y="0"/>
                    <a:pt x="10473" y="0"/>
                  </a:cubicBezTo>
                  <a:cubicBezTo>
                    <a:pt x="7855" y="0"/>
                    <a:pt x="5236" y="527"/>
                    <a:pt x="3927" y="1580"/>
                  </a:cubicBezTo>
                  <a:cubicBezTo>
                    <a:pt x="1964" y="2634"/>
                    <a:pt x="1309" y="3688"/>
                    <a:pt x="655" y="5268"/>
                  </a:cubicBezTo>
                  <a:cubicBezTo>
                    <a:pt x="7200" y="6322"/>
                    <a:pt x="7200" y="6322"/>
                    <a:pt x="7200" y="6322"/>
                  </a:cubicBezTo>
                  <a:cubicBezTo>
                    <a:pt x="7855" y="5268"/>
                    <a:pt x="7855" y="4741"/>
                    <a:pt x="8509" y="4215"/>
                  </a:cubicBezTo>
                  <a:cubicBezTo>
                    <a:pt x="9164" y="3688"/>
                    <a:pt x="9818" y="3688"/>
                    <a:pt x="10473" y="3688"/>
                  </a:cubicBezTo>
                  <a:cubicBezTo>
                    <a:pt x="11127" y="3688"/>
                    <a:pt x="11782" y="3688"/>
                    <a:pt x="12436" y="4215"/>
                  </a:cubicBezTo>
                  <a:cubicBezTo>
                    <a:pt x="13091" y="4741"/>
                    <a:pt x="13091" y="5268"/>
                    <a:pt x="13091" y="5795"/>
                  </a:cubicBezTo>
                  <a:cubicBezTo>
                    <a:pt x="13091" y="6322"/>
                    <a:pt x="13091" y="6849"/>
                    <a:pt x="12436" y="7376"/>
                  </a:cubicBezTo>
                  <a:cubicBezTo>
                    <a:pt x="11782" y="7902"/>
                    <a:pt x="11127" y="8429"/>
                    <a:pt x="9818" y="8429"/>
                  </a:cubicBezTo>
                  <a:cubicBezTo>
                    <a:pt x="9818" y="8429"/>
                    <a:pt x="9164" y="8429"/>
                    <a:pt x="9164" y="8429"/>
                  </a:cubicBezTo>
                  <a:cubicBezTo>
                    <a:pt x="8509" y="12117"/>
                    <a:pt x="8509" y="12117"/>
                    <a:pt x="8509" y="12117"/>
                  </a:cubicBezTo>
                  <a:cubicBezTo>
                    <a:pt x="9818" y="12117"/>
                    <a:pt x="10473" y="12117"/>
                    <a:pt x="11127" y="12117"/>
                  </a:cubicBezTo>
                  <a:cubicBezTo>
                    <a:pt x="11782" y="12117"/>
                    <a:pt x="13091" y="12117"/>
                    <a:pt x="13745" y="12644"/>
                  </a:cubicBezTo>
                  <a:cubicBezTo>
                    <a:pt x="14400" y="13171"/>
                    <a:pt x="14400" y="14224"/>
                    <a:pt x="14400" y="15278"/>
                  </a:cubicBezTo>
                  <a:cubicBezTo>
                    <a:pt x="14400" y="15805"/>
                    <a:pt x="14400" y="16859"/>
                    <a:pt x="13745" y="17385"/>
                  </a:cubicBezTo>
                  <a:cubicBezTo>
                    <a:pt x="13091" y="17912"/>
                    <a:pt x="11782" y="18439"/>
                    <a:pt x="11127" y="1843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</p:grpSp>
      <p:grpSp>
        <p:nvGrpSpPr>
          <p:cNvPr id="39" name="组合 38"/>
          <p:cNvGrpSpPr/>
          <p:nvPr/>
        </p:nvGrpSpPr>
        <p:grpSpPr>
          <a:xfrm>
            <a:off x="1121898" y="5253105"/>
            <a:ext cx="273683" cy="273683"/>
            <a:chOff x="20770137" y="8796040"/>
            <a:chExt cx="553987" cy="553988"/>
          </a:xfrm>
        </p:grpSpPr>
        <p:sp>
          <p:nvSpPr>
            <p:cNvPr id="40" name="Rectangle 39"/>
            <p:cNvSpPr/>
            <p:nvPr/>
          </p:nvSpPr>
          <p:spPr>
            <a:xfrm>
              <a:off x="20868867" y="9020926"/>
              <a:ext cx="91418" cy="8776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1" name="Rectangle 40"/>
            <p:cNvSpPr/>
            <p:nvPr/>
          </p:nvSpPr>
          <p:spPr>
            <a:xfrm>
              <a:off x="21004164" y="9020926"/>
              <a:ext cx="85932" cy="8776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2" name="Rectangle 41"/>
            <p:cNvSpPr/>
            <p:nvPr/>
          </p:nvSpPr>
          <p:spPr>
            <a:xfrm>
              <a:off x="21133976" y="9020926"/>
              <a:ext cx="89589" cy="8776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3" name="Rectangle 42"/>
            <p:cNvSpPr/>
            <p:nvPr/>
          </p:nvSpPr>
          <p:spPr>
            <a:xfrm>
              <a:off x="20868867" y="9152566"/>
              <a:ext cx="91418" cy="8958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4" name="Rectangle 43"/>
            <p:cNvSpPr/>
            <p:nvPr/>
          </p:nvSpPr>
          <p:spPr>
            <a:xfrm>
              <a:off x="21004164" y="9152566"/>
              <a:ext cx="85932" cy="8958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5" name="Rectangle 44"/>
            <p:cNvSpPr/>
            <p:nvPr/>
          </p:nvSpPr>
          <p:spPr>
            <a:xfrm>
              <a:off x="21133976" y="9152566"/>
              <a:ext cx="89589" cy="8958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6" name="Rectangle 45"/>
            <p:cNvSpPr/>
            <p:nvPr/>
          </p:nvSpPr>
          <p:spPr>
            <a:xfrm>
              <a:off x="21146774" y="8796040"/>
              <a:ext cx="63993" cy="8776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7" name="Rectangle 46"/>
            <p:cNvSpPr/>
            <p:nvPr/>
          </p:nvSpPr>
          <p:spPr>
            <a:xfrm>
              <a:off x="20881665" y="8796040"/>
              <a:ext cx="65821" cy="8776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  <p:sp>
          <p:nvSpPr>
            <p:cNvPr id="48" name="Freeform 47"/>
            <p:cNvSpPr/>
            <p:nvPr/>
          </p:nvSpPr>
          <p:spPr>
            <a:xfrm>
              <a:off x="20770137" y="8843577"/>
              <a:ext cx="553987" cy="5064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3197"/>
                  </a:moveTo>
                  <a:lnTo>
                    <a:pt x="21600" y="0"/>
                  </a:lnTo>
                  <a:lnTo>
                    <a:pt x="18036" y="0"/>
                  </a:lnTo>
                  <a:lnTo>
                    <a:pt x="18036" y="2807"/>
                  </a:lnTo>
                  <a:lnTo>
                    <a:pt x="13616" y="2807"/>
                  </a:lnTo>
                  <a:lnTo>
                    <a:pt x="13616" y="0"/>
                  </a:lnTo>
                  <a:lnTo>
                    <a:pt x="7913" y="0"/>
                  </a:lnTo>
                  <a:lnTo>
                    <a:pt x="7913" y="2807"/>
                  </a:lnTo>
                  <a:lnTo>
                    <a:pt x="3564" y="2807"/>
                  </a:lnTo>
                  <a:lnTo>
                    <a:pt x="3564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3197"/>
                  </a:lnTo>
                  <a:close/>
                  <a:moveTo>
                    <a:pt x="19034" y="19027"/>
                  </a:moveTo>
                  <a:lnTo>
                    <a:pt x="2495" y="19027"/>
                  </a:lnTo>
                  <a:lnTo>
                    <a:pt x="2495" y="5536"/>
                  </a:lnTo>
                  <a:lnTo>
                    <a:pt x="19034" y="5536"/>
                  </a:lnTo>
                  <a:lnTo>
                    <a:pt x="19034" y="19027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/>
          </p:txBody>
        </p:sp>
      </p:grpSp>
      <p:pic>
        <p:nvPicPr>
          <p:cNvPr id="50" name="图片 49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8" t="78504" r="49260" b="2331"/>
          <a:stretch>
            <a:fillRect/>
          </a:stretch>
        </p:blipFill>
        <p:spPr>
          <a:xfrm rot="16200000">
            <a:off x="-108424" y="108420"/>
            <a:ext cx="1434921" cy="1218073"/>
          </a:xfrm>
          <a:prstGeom prst="rect">
            <a:avLst/>
          </a:prstGeom>
        </p:spPr>
      </p:pic>
      <p:sp>
        <p:nvSpPr>
          <p:cNvPr id="51" name="文本框 50"/>
          <p:cNvSpPr txBox="1"/>
          <p:nvPr/>
        </p:nvSpPr>
        <p:spPr>
          <a:xfrm>
            <a:off x="848995" y="360045"/>
            <a:ext cx="4562475" cy="5835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sz="3200">
                <a:solidFill>
                  <a:srgbClr val="74757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Embedd</a:t>
            </a:r>
            <a:r>
              <a:rPr lang="en-US" altLang="zh-CN" sz="3200">
                <a:solidFill>
                  <a:srgbClr val="74757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ing Projector</a:t>
            </a:r>
            <a:endParaRPr lang="en-US" altLang="zh-CN" sz="3200">
              <a:solidFill>
                <a:srgbClr val="74757F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pic>
        <p:nvPicPr>
          <p:cNvPr id="2" name="图片 1" descr="Anima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235" y="998220"/>
            <a:ext cx="7891780" cy="522414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-3"/>
            <a:ext cx="12192002" cy="6858003"/>
          </a:xfrm>
          <a:prstGeom prst="rect">
            <a:avLst/>
          </a:prstGeom>
          <a:solidFill>
            <a:srgbClr val="FDF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1432976" y="4213649"/>
            <a:ext cx="1909214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阿里巴巴普惠体 L" panose="00020600040101010101" pitchFamily="18" charset="-122"/>
                <a:cs typeface="Arial" panose="020B0604020202020204" pitchFamily="34" charset="0"/>
              </a:rPr>
              <a:t>KEY WORDS</a:t>
            </a:r>
            <a:endParaRPr kumimoji="0" lang="zh-CN" altLang="en-US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阿里巴巴普惠体 L" panose="00020600040101010101" pitchFamily="18" charset="-122"/>
              <a:cs typeface="Arial" panose="020B0604020202020204" pitchFamily="34" charset="0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8" t="78504" r="49260" b="2331"/>
          <a:stretch>
            <a:fillRect/>
          </a:stretch>
        </p:blipFill>
        <p:spPr>
          <a:xfrm rot="16200000">
            <a:off x="-108424" y="108420"/>
            <a:ext cx="1434921" cy="1218073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847090" y="360045"/>
            <a:ext cx="4698365" cy="5835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sz="3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  <a:sym typeface="+mn-ea"/>
              </a:rPr>
              <a:t> </a:t>
            </a:r>
            <a:r>
              <a:rPr lang="zh-CN" altLang="en-US" sz="3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  <a:sym typeface="+mn-ea"/>
              </a:rPr>
              <a:t>项目理解</a:t>
            </a:r>
            <a:endParaRPr lang="zh-CN" altLang="en-US" sz="32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  <a:sym typeface="+mn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766975" y="1597574"/>
            <a:ext cx="661007" cy="52322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r>
              <a:rPr lang="en-US" altLang="zh-CN" sz="28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01.</a:t>
            </a:r>
            <a:endParaRPr lang="zh-CN" altLang="en-US" sz="28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427982" y="2466776"/>
            <a:ext cx="2982389" cy="42989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r>
              <a:rPr lang="en-US" altLang="zh-CN" sz="2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 </a:t>
            </a:r>
            <a:r>
              <a:rPr lang="zh-CN" altLang="en-US" sz="2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强化学习</a:t>
            </a:r>
            <a:endParaRPr lang="zh-CN" altLang="en-US" sz="22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66975" y="3314863"/>
            <a:ext cx="661007" cy="52197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r>
              <a:rPr lang="en-US" altLang="zh-CN" sz="28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  <a:sym typeface="+mn-ea"/>
              </a:rPr>
              <a:t>03.</a:t>
            </a:r>
            <a:endParaRPr lang="zh-CN" altLang="en-US" sz="28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427982" y="3329936"/>
            <a:ext cx="2982389" cy="42989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r>
              <a:rPr lang="en-US" altLang="zh-CN" sz="2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  <a:sym typeface="+mn-ea"/>
              </a:rPr>
              <a:t> </a:t>
            </a:r>
            <a:r>
              <a:rPr lang="zh-CN" altLang="en-US" sz="2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  <a:sym typeface="+mn-ea"/>
              </a:rPr>
              <a:t>基于知识的学习</a:t>
            </a:r>
            <a:endParaRPr lang="zh-CN" altLang="en-US" sz="22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  <a:sym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766975" y="4172362"/>
            <a:ext cx="661007" cy="52197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r>
              <a:rPr lang="en-US" altLang="zh-CN" sz="28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  <a:sym typeface="+mn-ea"/>
              </a:rPr>
              <a:t>04.</a:t>
            </a:r>
            <a:endParaRPr lang="zh-CN" altLang="en-US" sz="28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427982" y="4218496"/>
            <a:ext cx="2982389" cy="42989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r>
              <a:rPr lang="en-US" altLang="zh-CN" sz="2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  <a:sym typeface="+mn-ea"/>
              </a:rPr>
              <a:t> </a:t>
            </a:r>
            <a:r>
              <a:rPr lang="zh-CN" altLang="en-US" sz="2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  <a:sym typeface="+mn-ea"/>
              </a:rPr>
              <a:t>麻将教学</a:t>
            </a:r>
            <a:r>
              <a:rPr lang="en-US" altLang="zh-CN" sz="2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  <a:sym typeface="+mn-ea"/>
              </a:rPr>
              <a:t>(</a:t>
            </a:r>
            <a:r>
              <a:rPr lang="zh-CN" altLang="en-US" sz="2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  <a:sym typeface="+mn-ea"/>
              </a:rPr>
              <a:t>解释原理</a:t>
            </a:r>
            <a:r>
              <a:rPr lang="en-US" altLang="zh-CN" sz="2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  <a:sym typeface="+mn-ea"/>
              </a:rPr>
              <a:t>)</a:t>
            </a:r>
            <a:endParaRPr lang="en-US" altLang="zh-CN" sz="22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766975" y="5029860"/>
            <a:ext cx="661007" cy="52197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r>
              <a:rPr lang="en-US" altLang="zh-CN" sz="28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05.</a:t>
            </a:r>
            <a:endParaRPr lang="zh-CN" altLang="en-US" sz="28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427982" y="5056257"/>
            <a:ext cx="2982389" cy="42989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r>
              <a:rPr lang="en-US" altLang="zh-CN" sz="2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 </a:t>
            </a:r>
            <a:r>
              <a:rPr lang="zh-CN" altLang="en-US" sz="2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</a:rPr>
              <a:t>对手模型</a:t>
            </a:r>
            <a:endParaRPr lang="zh-CN" altLang="en-US" sz="22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766975" y="2467000"/>
            <a:ext cx="661007" cy="52197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r>
              <a:rPr lang="en-US" altLang="zh-CN" sz="28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  <a:sym typeface="+mn-ea"/>
              </a:rPr>
              <a:t>02.</a:t>
            </a:r>
            <a:endParaRPr lang="zh-CN" altLang="en-US" sz="28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27982" y="1691196"/>
            <a:ext cx="2982389" cy="42989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r>
              <a:rPr lang="en-US" altLang="zh-CN" sz="2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  <a:sym typeface="+mn-ea"/>
              </a:rPr>
              <a:t> </a:t>
            </a:r>
            <a:r>
              <a:rPr lang="zh-CN" altLang="en-US" sz="2200">
                <a:solidFill>
                  <a:srgbClr val="74757F"/>
                </a:solidFill>
                <a:latin typeface="经典圆体简" panose="02010609000101010101" pitchFamily="49" charset="-122"/>
                <a:ea typeface="经典圆体简" panose="02010609000101010101" pitchFamily="49" charset="-122"/>
                <a:cs typeface="经典圆体简" panose="02010609000101010101" pitchFamily="49" charset="-122"/>
                <a:sym typeface="+mn-ea"/>
              </a:rPr>
              <a:t>深度学习</a:t>
            </a:r>
            <a:endParaRPr lang="zh-CN" altLang="en-US" sz="2200">
              <a:solidFill>
                <a:srgbClr val="74757F"/>
              </a:solidFill>
              <a:latin typeface="经典圆体简" panose="02010609000101010101" pitchFamily="49" charset="-122"/>
              <a:ea typeface="经典圆体简" panose="02010609000101010101" pitchFamily="49" charset="-122"/>
              <a:cs typeface="经典圆体简" panose="0201060900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-3"/>
            <a:ext cx="12192002" cy="6858003"/>
          </a:xfrm>
          <a:prstGeom prst="rect">
            <a:avLst/>
          </a:prstGeom>
          <a:solidFill>
            <a:srgbClr val="FDFD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499535" y="2891664"/>
            <a:ext cx="5783198" cy="10147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6000">
                <a:solidFill>
                  <a:srgbClr val="74757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感谢观看！</a:t>
            </a:r>
            <a:endParaRPr lang="zh-CN" altLang="en-US" sz="6000">
              <a:solidFill>
                <a:srgbClr val="74757F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7" t="60877" r="10488" b="2331"/>
          <a:stretch>
            <a:fillRect/>
          </a:stretch>
        </p:blipFill>
        <p:spPr>
          <a:xfrm rot="16200000">
            <a:off x="-634905" y="634901"/>
            <a:ext cx="6858003" cy="5588193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727</Words>
  <Application>WPS 演示</Application>
  <PresentationFormat>宽屏</PresentationFormat>
  <Paragraphs>86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3" baseType="lpstr">
      <vt:lpstr>Arial</vt:lpstr>
      <vt:lpstr>宋体</vt:lpstr>
      <vt:lpstr>Wingdings</vt:lpstr>
      <vt:lpstr>方正清刻本悦宋简体</vt:lpstr>
      <vt:lpstr>Century Gothic</vt:lpstr>
      <vt:lpstr>DokChampa</vt:lpstr>
      <vt:lpstr>经典圆体简</vt:lpstr>
      <vt:lpstr>阿里巴巴普惠体 L</vt:lpstr>
      <vt:lpstr>Calibri</vt:lpstr>
      <vt:lpstr>微软雅黑</vt:lpstr>
      <vt:lpstr>Century</vt:lpstr>
      <vt:lpstr>Arial Unicode MS</vt:lpstr>
      <vt:lpstr>Leelawadee UI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钟月嫣</dc:creator>
  <cp:lastModifiedBy>zelda</cp:lastModifiedBy>
  <cp:revision>32</cp:revision>
  <dcterms:created xsi:type="dcterms:W3CDTF">2019-07-06T02:19:00Z</dcterms:created>
  <dcterms:modified xsi:type="dcterms:W3CDTF">2019-07-18T05:14:41Z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2052-11.1.0.8888</vt:lpwstr>
  </property>
</Properties>
</file>

<file path=docProps/thumbnail.jpeg>
</file>